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9" r:id="rId2"/>
  </p:sldMasterIdLst>
  <p:notesMasterIdLst>
    <p:notesMasterId r:id="rId25"/>
  </p:notesMasterIdLst>
  <p:sldIdLst>
    <p:sldId id="312" r:id="rId3"/>
    <p:sldId id="313" r:id="rId4"/>
    <p:sldId id="314" r:id="rId5"/>
    <p:sldId id="311" r:id="rId6"/>
    <p:sldId id="316" r:id="rId7"/>
    <p:sldId id="317" r:id="rId8"/>
    <p:sldId id="315" r:id="rId9"/>
    <p:sldId id="270" r:id="rId10"/>
    <p:sldId id="320" r:id="rId11"/>
    <p:sldId id="323" r:id="rId12"/>
    <p:sldId id="318" r:id="rId13"/>
    <p:sldId id="322" r:id="rId14"/>
    <p:sldId id="324" r:id="rId15"/>
    <p:sldId id="319" r:id="rId16"/>
    <p:sldId id="327" r:id="rId17"/>
    <p:sldId id="328" r:id="rId18"/>
    <p:sldId id="330" r:id="rId19"/>
    <p:sldId id="331" r:id="rId20"/>
    <p:sldId id="268" r:id="rId21"/>
    <p:sldId id="333" r:id="rId22"/>
    <p:sldId id="335" r:id="rId23"/>
    <p:sldId id="329" r:id="rId24"/>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2">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80" autoAdjust="0"/>
    <p:restoredTop sz="47381" autoAdjust="0"/>
  </p:normalViewPr>
  <p:slideViewPr>
    <p:cSldViewPr snapToGrid="0" showGuides="1">
      <p:cViewPr varScale="1">
        <p:scale>
          <a:sx n="55" d="100"/>
          <a:sy n="55" d="100"/>
        </p:scale>
        <p:origin x="1896" y="38"/>
      </p:cViewPr>
      <p:guideLst>
        <p:guide orient="horz" pos="3142"/>
        <p:guide pos="2880"/>
      </p:guideLst>
    </p:cSldViewPr>
  </p:slideViewPr>
  <p:notesTextViewPr>
    <p:cViewPr>
      <p:scale>
        <a:sx n="1" d="1"/>
        <a:sy n="1" d="1"/>
      </p:scale>
      <p:origin x="0" y="0"/>
    </p:cViewPr>
  </p:notesTextViewPr>
  <p:sorterViewPr>
    <p:cViewPr varScale="1">
      <p:scale>
        <a:sx n="100" d="100"/>
        <a:sy n="100" d="100"/>
      </p:scale>
      <p:origin x="0" y="1568"/>
    </p:cViewPr>
  </p:sorterViewPr>
  <p:notesViewPr>
    <p:cSldViewPr snapToGrid="0">
      <p:cViewPr varScale="1">
        <p:scale>
          <a:sx n="65" d="100"/>
          <a:sy n="65" d="100"/>
        </p:scale>
        <p:origin x="3125"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662C8C-CC03-4F27-B984-C25042C5A3A2}" type="datetimeFigureOut">
              <a:rPr lang="en-US" smtClean="0"/>
              <a:t>5/24/2019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522F9A-0C60-4B5E-ADB1-4F508E03C678}" type="slidenum">
              <a:rPr lang="en-US" smtClean="0"/>
              <a:t>‹#›</a:t>
            </a:fld>
            <a:endParaRPr lang="en-US"/>
          </a:p>
        </p:txBody>
      </p:sp>
    </p:spTree>
    <p:extLst>
      <p:ext uri="{BB962C8B-B14F-4D97-AF65-F5344CB8AC3E}">
        <p14:creationId xmlns:p14="http://schemas.microsoft.com/office/powerpoint/2010/main" val="2733715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of all, I’d like</a:t>
            </a:r>
            <a:r>
              <a:rPr lang="en-US" baseline="0" dirty="0" smtClean="0"/>
              <a:t> to acknowledge my co-author, Jennifer Mayfield. Without her, this project couldn’t have been successfully completed, and this paper couldn’t have been written.</a:t>
            </a:r>
            <a:endParaRPr lang="en-US" dirty="0"/>
          </a:p>
        </p:txBody>
      </p:sp>
      <p:sp>
        <p:nvSpPr>
          <p:cNvPr id="4" name="Slide Number Placeholder 3"/>
          <p:cNvSpPr>
            <a:spLocks noGrp="1"/>
          </p:cNvSpPr>
          <p:nvPr>
            <p:ph type="sldNum" sz="quarter" idx="10"/>
          </p:nvPr>
        </p:nvSpPr>
        <p:spPr/>
        <p:txBody>
          <a:bodyPr/>
          <a:lstStyle/>
          <a:p>
            <a:fld id="{78522F9A-0C60-4B5E-ADB1-4F508E03C678}" type="slidenum">
              <a:rPr lang="en-US" smtClean="0"/>
              <a:t>1</a:t>
            </a:fld>
            <a:endParaRPr lang="en-US"/>
          </a:p>
        </p:txBody>
      </p:sp>
    </p:spTree>
    <p:extLst>
      <p:ext uri="{BB962C8B-B14F-4D97-AF65-F5344CB8AC3E}">
        <p14:creationId xmlns:p14="http://schemas.microsoft.com/office/powerpoint/2010/main" val="3822920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As part of the conference paper metadata, we capture the title, contributors (authors), their affiliations, paper number, permissions, abstract, keywords, and the total number of pages. As part of affiliations markup, we tag the country code in order to be able to gather geographical distribution statistics.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It was a requirement to provide full reference markup, and that is what we did, including various</a:t>
            </a:r>
            <a:r>
              <a:rPr lang="en-US" sz="1200" kern="1200" baseline="0" dirty="0" smtClean="0">
                <a:solidFill>
                  <a:schemeClr val="tx1"/>
                </a:solidFill>
                <a:effectLst/>
                <a:latin typeface="+mn-lt"/>
                <a:ea typeface="+mn-ea"/>
                <a:cs typeface="+mn-cs"/>
              </a:rPr>
              <a:t> publication types</a:t>
            </a:r>
            <a:r>
              <a:rPr lang="en-US" sz="1200" kern="1200" dirty="0" smtClean="0">
                <a:solidFill>
                  <a:schemeClr val="tx1"/>
                </a:solidFill>
                <a:effectLst/>
                <a:latin typeface="+mn-lt"/>
                <a:ea typeface="+mn-ea"/>
                <a:cs typeface="+mn-cs"/>
              </a:rPr>
              <a:t>. Having tagged references allows us to perform citation analysis. Also, because we deposit conference content to Crossref, this markup can serve as a source of Cited-by links.</a:t>
            </a:r>
          </a:p>
          <a:p>
            <a:endParaRPr lang="en-US" dirty="0"/>
          </a:p>
        </p:txBody>
      </p:sp>
      <p:sp>
        <p:nvSpPr>
          <p:cNvPr id="4" name="Slide Number Placeholder 3"/>
          <p:cNvSpPr>
            <a:spLocks noGrp="1"/>
          </p:cNvSpPr>
          <p:nvPr>
            <p:ph type="sldNum" sz="quarter" idx="10"/>
          </p:nvPr>
        </p:nvSpPr>
        <p:spPr/>
        <p:txBody>
          <a:bodyPr/>
          <a:lstStyle/>
          <a:p>
            <a:fld id="{78522F9A-0C60-4B5E-ADB1-4F508E03C678}" type="slidenum">
              <a:rPr lang="en-US" smtClean="0"/>
              <a:t>10</a:t>
            </a:fld>
            <a:endParaRPr lang="en-US"/>
          </a:p>
        </p:txBody>
      </p:sp>
    </p:spTree>
    <p:extLst>
      <p:ext uri="{BB962C8B-B14F-4D97-AF65-F5344CB8AC3E}">
        <p14:creationId xmlns:p14="http://schemas.microsoft.com/office/powerpoint/2010/main" val="3472164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smtClean="0">
                <a:solidFill>
                  <a:schemeClr val="tx1"/>
                </a:solidFill>
                <a:effectLst/>
                <a:latin typeface="+mn-lt"/>
                <a:ea typeface="+mn-ea"/>
                <a:cs typeface="+mn-cs"/>
              </a:rPr>
              <a:t>Because </a:t>
            </a:r>
            <a:r>
              <a:rPr lang="en-US" sz="1200" kern="1200" dirty="0" smtClean="0">
                <a:solidFill>
                  <a:schemeClr val="tx1"/>
                </a:solidFill>
                <a:effectLst/>
                <a:latin typeface="+mn-lt"/>
                <a:ea typeface="+mn-ea"/>
                <a:cs typeface="+mn-cs"/>
              </a:rPr>
              <a:t>BITS models contain many structures that are not needed to tag conference content, we tailored the tag set to our needs by constraining content models and building OSA BITS Conference Tag Subset as a proper subset of </a:t>
            </a:r>
            <a:r>
              <a:rPr lang="en-US" sz="1200" kern="1200" smtClean="0">
                <a:solidFill>
                  <a:schemeClr val="tx1"/>
                </a:solidFill>
                <a:effectLst/>
                <a:latin typeface="+mn-lt"/>
                <a:ea typeface="+mn-ea"/>
                <a:cs typeface="+mn-cs"/>
              </a:rPr>
              <a:t>BITS.</a:t>
            </a:r>
          </a:p>
          <a:p>
            <a:pPr marL="171450" indent="-171450">
              <a:buFont typeface="Arial" panose="020B0604020202020204" pitchFamily="34" charset="0"/>
              <a:buChar char="•"/>
            </a:pPr>
            <a:r>
              <a:rPr lang="en-US" sz="1200" kern="120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order to take advantage of the previously developed OSA journal reference model (and, potentially, the body model), it made sense to build OSA BITS Conference model on the basis of OSA JPTS. Using the standard JATS customization mechanism of redefining parameter entities in the class, mix, and model overrides and then adding new models, OSA BITS Conference Tag Subset is built as a five-tier architectural model.</a:t>
            </a:r>
            <a:endParaRPr lang="en-US" dirty="0"/>
          </a:p>
        </p:txBody>
      </p:sp>
      <p:sp>
        <p:nvSpPr>
          <p:cNvPr id="4" name="Slide Number Placeholder 3"/>
          <p:cNvSpPr>
            <a:spLocks noGrp="1"/>
          </p:cNvSpPr>
          <p:nvPr>
            <p:ph type="sldNum" sz="quarter" idx="10"/>
          </p:nvPr>
        </p:nvSpPr>
        <p:spPr/>
        <p:txBody>
          <a:bodyPr/>
          <a:lstStyle/>
          <a:p>
            <a:fld id="{78522F9A-0C60-4B5E-ADB1-4F508E03C678}" type="slidenum">
              <a:rPr lang="en-US" smtClean="0"/>
              <a:t>11</a:t>
            </a:fld>
            <a:endParaRPr lang="en-US"/>
          </a:p>
        </p:txBody>
      </p:sp>
    </p:spTree>
    <p:extLst>
      <p:ext uri="{BB962C8B-B14F-4D97-AF65-F5344CB8AC3E}">
        <p14:creationId xmlns:p14="http://schemas.microsoft.com/office/powerpoint/2010/main" val="356681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Class overrides in the OSA BITS Conference Tag Subset</a:t>
            </a:r>
            <a:endParaRPr lang="en-US" dirty="0"/>
          </a:p>
        </p:txBody>
      </p:sp>
      <p:sp>
        <p:nvSpPr>
          <p:cNvPr id="4" name="Slide Number Placeholder 3"/>
          <p:cNvSpPr>
            <a:spLocks noGrp="1"/>
          </p:cNvSpPr>
          <p:nvPr>
            <p:ph type="sldNum" sz="quarter" idx="10"/>
          </p:nvPr>
        </p:nvSpPr>
        <p:spPr/>
        <p:txBody>
          <a:bodyPr/>
          <a:lstStyle/>
          <a:p>
            <a:fld id="{78522F9A-0C60-4B5E-ADB1-4F508E03C678}" type="slidenum">
              <a:rPr lang="en-US" smtClean="0"/>
              <a:t>12</a:t>
            </a:fld>
            <a:endParaRPr lang="en-US"/>
          </a:p>
        </p:txBody>
      </p:sp>
    </p:spTree>
    <p:extLst>
      <p:ext uri="{BB962C8B-B14F-4D97-AF65-F5344CB8AC3E}">
        <p14:creationId xmlns:p14="http://schemas.microsoft.com/office/powerpoint/2010/main" val="1802851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Success of any conversion project depends on implementing strict </a:t>
            </a:r>
            <a:r>
              <a:rPr lang="en-US" dirty="0" smtClean="0"/>
              <a:t>quality control procedures</a:t>
            </a:r>
            <a:r>
              <a:rPr lang="en-US" baseline="0" dirty="0" smtClean="0"/>
              <a:t>. </a:t>
            </a:r>
            <a:r>
              <a:rPr lang="en-US" dirty="0" smtClean="0"/>
              <a:t>There</a:t>
            </a:r>
            <a:r>
              <a:rPr lang="en-US" baseline="0" dirty="0" smtClean="0"/>
              <a:t> are four points in the workflow where QC takes place: Vendor QC, OSA BITS Schematron (vendor and OSA), and OSA QC</a:t>
            </a:r>
            <a:endParaRPr lang="en-US" dirty="0"/>
          </a:p>
        </p:txBody>
      </p:sp>
      <p:sp>
        <p:nvSpPr>
          <p:cNvPr id="4" name="Slide Number Placeholder 3"/>
          <p:cNvSpPr>
            <a:spLocks noGrp="1"/>
          </p:cNvSpPr>
          <p:nvPr>
            <p:ph type="sldNum" sz="quarter" idx="10"/>
          </p:nvPr>
        </p:nvSpPr>
        <p:spPr/>
        <p:txBody>
          <a:bodyPr/>
          <a:lstStyle/>
          <a:p>
            <a:fld id="{78522F9A-0C60-4B5E-ADB1-4F508E03C678}" type="slidenum">
              <a:rPr lang="en-US" smtClean="0"/>
              <a:t>13</a:t>
            </a:fld>
            <a:endParaRPr lang="en-US"/>
          </a:p>
        </p:txBody>
      </p:sp>
    </p:spTree>
    <p:extLst>
      <p:ext uri="{BB962C8B-B14F-4D97-AF65-F5344CB8AC3E}">
        <p14:creationId xmlns:p14="http://schemas.microsoft.com/office/powerpoint/2010/main" val="552902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vendor has implemented a highly automated, lower-cost QC process, which met OSA’s requirements while reducing the need for visual review.</a:t>
            </a:r>
            <a:endParaRPr lang="en-US" dirty="0"/>
          </a:p>
        </p:txBody>
      </p:sp>
      <p:sp>
        <p:nvSpPr>
          <p:cNvPr id="4" name="Slide Number Placeholder 3"/>
          <p:cNvSpPr>
            <a:spLocks noGrp="1"/>
          </p:cNvSpPr>
          <p:nvPr>
            <p:ph type="sldNum" sz="quarter" idx="10"/>
          </p:nvPr>
        </p:nvSpPr>
        <p:spPr/>
        <p:txBody>
          <a:bodyPr/>
          <a:lstStyle/>
          <a:p>
            <a:fld id="{78522F9A-0C60-4B5E-ADB1-4F508E03C678}" type="slidenum">
              <a:rPr lang="en-US" smtClean="0"/>
              <a:t>14</a:t>
            </a:fld>
            <a:endParaRPr lang="en-US"/>
          </a:p>
        </p:txBody>
      </p:sp>
    </p:spTree>
    <p:extLst>
      <p:ext uri="{BB962C8B-B14F-4D97-AF65-F5344CB8AC3E}">
        <p14:creationId xmlns:p14="http://schemas.microsoft.com/office/powerpoint/2010/main" val="2693150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Building a restrictive BITS subset went a long way to ensure XML quality by having a validating parser check the XML against the DTD. However, even the most prescriptive tag set cannot check certain business rules,</a:t>
            </a:r>
            <a:r>
              <a:rPr lang="en-US" sz="1200" kern="1200" baseline="0" dirty="0" smtClean="0">
                <a:solidFill>
                  <a:schemeClr val="tx1"/>
                </a:solidFill>
                <a:effectLst/>
                <a:latin typeface="+mn-lt"/>
                <a:ea typeface="+mn-ea"/>
                <a:cs typeface="+mn-cs"/>
              </a:rPr>
              <a:t> such as co-occurrence constraints, presence of optional attributes, validating element content against the list of approved values, etc.</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OSA BITS Schematron </a:t>
            </a:r>
            <a:r>
              <a:rPr lang="en-US" sz="1200" kern="1200" baseline="0" dirty="0" smtClean="0">
                <a:solidFill>
                  <a:schemeClr val="tx1"/>
                </a:solidFill>
                <a:effectLst/>
                <a:latin typeface="+mn-lt"/>
                <a:ea typeface="+mn-ea"/>
                <a:cs typeface="+mn-cs"/>
              </a:rPr>
              <a:t>comprises modular library, authority lists, and a XSLT utility</a:t>
            </a: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Pushing QC upstream workflow</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keeping with the “trust but verify” principle, we run Schematron on our end as well, including the osa-in-</a:t>
            </a:r>
            <a:r>
              <a:rPr lang="en-US" sz="1200" kern="1200" dirty="0" err="1" smtClean="0">
                <a:solidFill>
                  <a:schemeClr val="tx1"/>
                </a:solidFill>
                <a:effectLst/>
                <a:latin typeface="+mn-lt"/>
                <a:ea typeface="+mn-ea"/>
                <a:cs typeface="+mn-cs"/>
              </a:rPr>
              <a:t>house.sch</a:t>
            </a:r>
            <a:r>
              <a:rPr lang="en-US" sz="1200" kern="1200" dirty="0" smtClean="0">
                <a:solidFill>
                  <a:schemeClr val="tx1"/>
                </a:solidFill>
                <a:effectLst/>
                <a:latin typeface="+mn-lt"/>
                <a:ea typeface="+mn-ea"/>
                <a:cs typeface="+mn-cs"/>
              </a:rPr>
              <a:t> module that contains verifications to be performed at OSA only.</a:t>
            </a:r>
            <a:endParaRPr lang="en-US" dirty="0"/>
          </a:p>
        </p:txBody>
      </p:sp>
      <p:sp>
        <p:nvSpPr>
          <p:cNvPr id="4" name="Slide Number Placeholder 3"/>
          <p:cNvSpPr>
            <a:spLocks noGrp="1"/>
          </p:cNvSpPr>
          <p:nvPr>
            <p:ph type="sldNum" sz="quarter" idx="10"/>
          </p:nvPr>
        </p:nvSpPr>
        <p:spPr/>
        <p:txBody>
          <a:bodyPr/>
          <a:lstStyle/>
          <a:p>
            <a:fld id="{78522F9A-0C60-4B5E-ADB1-4F508E03C678}" type="slidenum">
              <a:rPr lang="en-US" smtClean="0"/>
              <a:t>15</a:t>
            </a:fld>
            <a:endParaRPr lang="en-US"/>
          </a:p>
        </p:txBody>
      </p:sp>
    </p:spTree>
    <p:extLst>
      <p:ext uri="{BB962C8B-B14F-4D97-AF65-F5344CB8AC3E}">
        <p14:creationId xmlns:p14="http://schemas.microsoft.com/office/powerpoint/2010/main" val="2152060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522F9A-0C60-4B5E-ADB1-4F508E03C678}" type="slidenum">
              <a:rPr lang="en-US" smtClean="0"/>
              <a:t>16</a:t>
            </a:fld>
            <a:endParaRPr lang="en-US"/>
          </a:p>
        </p:txBody>
      </p:sp>
    </p:spTree>
    <p:extLst>
      <p:ext uri="{BB962C8B-B14F-4D97-AF65-F5344CB8AC3E}">
        <p14:creationId xmlns:p14="http://schemas.microsoft.com/office/powerpoint/2010/main" val="3193922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live production work, we do not already have the curated content loaded into the Relational Database to export metadata for the vendor to use. Instead, we have to rely on receiving the initial metadata from the conference managers in the OSA Meetings department and the ScholarOne submission and session scheduling system that they maintain. The initial metadata can present problems. Oftentimes, the publishing team will receive conference metadata that does not match up to what was used for previous years, or there could be a slight change to the conference name that would go unnoticed. The publishing team must verify each piece of information and compare all metadata to previous years to ensure its consistency and accuracy. Also, the quality of the actual conference papers might not even meet our standards for publication; e.g., a paper could be missing a title, an abstract, a copyright statement, etc. Since introducing the new workflow, the publishing team has taken on a new role of being the gatekeeper for enforcing quality of the conference metadata and PDF files</a:t>
            </a:r>
            <a:endParaRPr lang="en-US" dirty="0"/>
          </a:p>
        </p:txBody>
      </p:sp>
      <p:sp>
        <p:nvSpPr>
          <p:cNvPr id="4" name="Slide Number Placeholder 3"/>
          <p:cNvSpPr>
            <a:spLocks noGrp="1"/>
          </p:cNvSpPr>
          <p:nvPr>
            <p:ph type="sldNum" sz="quarter" idx="10"/>
          </p:nvPr>
        </p:nvSpPr>
        <p:spPr/>
        <p:txBody>
          <a:bodyPr/>
          <a:lstStyle/>
          <a:p>
            <a:fld id="{78522F9A-0C60-4B5E-ADB1-4F508E03C678}" type="slidenum">
              <a:rPr lang="en-US" smtClean="0"/>
              <a:t>17</a:t>
            </a:fld>
            <a:endParaRPr lang="en-US"/>
          </a:p>
        </p:txBody>
      </p:sp>
    </p:spTree>
    <p:extLst>
      <p:ext uri="{BB962C8B-B14F-4D97-AF65-F5344CB8AC3E}">
        <p14:creationId xmlns:p14="http://schemas.microsoft.com/office/powerpoint/2010/main" val="655354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For OSA, it is not unusual to have several co-located conferences. This means that if a paper belongs to a joint session then it must appear in each of the co-located meetings. Thus if there are 10 co-located conferences, then a paper in a joint session will be posted 10 times in OSA Publishing. This goes back to OSA’s business decision to represent the individual conference rather than the publication. There will be only one DOI assigned to the joint paper, because the article, session, and publication (e.g., ISBN) metadata is identical for all 10 papers. The only difference is the conference metadata represented by &lt;collection-meta collection-type="</a:t>
            </a:r>
            <a:r>
              <a:rPr lang="en-US" sz="1200" kern="1200" dirty="0" err="1" smtClean="0">
                <a:solidFill>
                  <a:schemeClr val="tx1"/>
                </a:solidFill>
                <a:effectLst/>
                <a:latin typeface="+mn-lt"/>
                <a:ea typeface="+mn-ea"/>
                <a:cs typeface="+mn-cs"/>
              </a:rPr>
              <a:t>conf</a:t>
            </a:r>
            <a:r>
              <a:rPr lang="en-US" sz="1200" kern="1200" dirty="0" smtClean="0">
                <a:solidFill>
                  <a:schemeClr val="tx1"/>
                </a:solidFill>
                <a:effectLst/>
                <a:latin typeface="+mn-lt"/>
                <a:ea typeface="+mn-ea"/>
                <a:cs typeface="+mn-cs"/>
              </a:rPr>
              <a:t>"&gt;. Curating joint papers does present challenges at times, especially when a correction needs to be made to the paper. The number of corrections, of course, depends on the number of co-located conferences. The file proliferation for the joint papers and that a correction to one means a correction to all.</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Another challenge related to current conferences is removing withdrawn papers prior to publishing. In order to do that, we generate a Schematron lookup file that lists withdrawn papers and then run Schematron with the osa-in-</a:t>
            </a:r>
            <a:r>
              <a:rPr lang="en-US" sz="1200" kern="1200" dirty="0" err="1" smtClean="0">
                <a:solidFill>
                  <a:schemeClr val="tx1"/>
                </a:solidFill>
                <a:effectLst/>
                <a:latin typeface="+mn-lt"/>
                <a:ea typeface="+mn-ea"/>
                <a:cs typeface="+mn-cs"/>
              </a:rPr>
              <a:t>house.sch</a:t>
            </a:r>
            <a:r>
              <a:rPr lang="en-US" sz="1200" kern="1200" dirty="0" smtClean="0">
                <a:solidFill>
                  <a:schemeClr val="tx1"/>
                </a:solidFill>
                <a:effectLst/>
                <a:latin typeface="+mn-lt"/>
                <a:ea typeface="+mn-ea"/>
                <a:cs typeface="+mn-cs"/>
              </a:rPr>
              <a:t> module plugged in on the content of the entire conference. If the paper is withdrawn, Schematron emits an error message.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Again, if a withdrawn paper is part of the joint session, then this Schematron procedure needs to be repeated on the content of each of the co-located conferences.</a:t>
            </a:r>
          </a:p>
          <a:p>
            <a:endParaRPr lang="en-US" dirty="0"/>
          </a:p>
        </p:txBody>
      </p:sp>
      <p:sp>
        <p:nvSpPr>
          <p:cNvPr id="4" name="Slide Number Placeholder 3"/>
          <p:cNvSpPr>
            <a:spLocks noGrp="1"/>
          </p:cNvSpPr>
          <p:nvPr>
            <p:ph type="sldNum" sz="quarter" idx="10"/>
          </p:nvPr>
        </p:nvSpPr>
        <p:spPr/>
        <p:txBody>
          <a:bodyPr/>
          <a:lstStyle/>
          <a:p>
            <a:fld id="{78522F9A-0C60-4B5E-ADB1-4F508E03C678}" type="slidenum">
              <a:rPr lang="en-US" smtClean="0"/>
              <a:t>18</a:t>
            </a:fld>
            <a:endParaRPr lang="en-US"/>
          </a:p>
        </p:txBody>
      </p:sp>
    </p:spTree>
    <p:extLst>
      <p:ext uri="{BB962C8B-B14F-4D97-AF65-F5344CB8AC3E}">
        <p14:creationId xmlns:p14="http://schemas.microsoft.com/office/powerpoint/2010/main" val="4054873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gather valuable statistics, we require the vendor to tag country code in author affiliations. To provide some degree of quality control, we have implemented a check of country name against its country code. However, because we cannot change the version of record, in the country authority file we have to account for the variations in how authors have specified their country names. This slide shows the variations for China and Taiwan.</a:t>
            </a:r>
          </a:p>
          <a:p>
            <a:endParaRPr lang="en-US" dirty="0"/>
          </a:p>
        </p:txBody>
      </p:sp>
      <p:sp>
        <p:nvSpPr>
          <p:cNvPr id="4" name="Slide Number Placeholder 3"/>
          <p:cNvSpPr>
            <a:spLocks noGrp="1"/>
          </p:cNvSpPr>
          <p:nvPr>
            <p:ph type="sldNum" sz="quarter" idx="10"/>
          </p:nvPr>
        </p:nvSpPr>
        <p:spPr/>
        <p:txBody>
          <a:bodyPr/>
          <a:lstStyle/>
          <a:p>
            <a:fld id="{78522F9A-0C60-4B5E-ADB1-4F508E03C678}" type="slidenum">
              <a:rPr lang="en-US" smtClean="0"/>
              <a:t>19</a:t>
            </a:fld>
            <a:endParaRPr lang="en-US"/>
          </a:p>
        </p:txBody>
      </p:sp>
    </p:spTree>
    <p:extLst>
      <p:ext uri="{BB962C8B-B14F-4D97-AF65-F5344CB8AC3E}">
        <p14:creationId xmlns:p14="http://schemas.microsoft.com/office/powerpoint/2010/main" val="1107771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3313" eaLnBrk="0" hangingPunct="0">
              <a:defRPr>
                <a:solidFill>
                  <a:schemeClr val="tx1"/>
                </a:solidFill>
                <a:latin typeface="Arial" charset="0"/>
              </a:defRPr>
            </a:lvl1pPr>
            <a:lvl2pPr marL="769111" indent="-295813" defTabSz="943313" eaLnBrk="0" hangingPunct="0">
              <a:defRPr>
                <a:solidFill>
                  <a:schemeClr val="tx1"/>
                </a:solidFill>
                <a:latin typeface="Arial" charset="0"/>
              </a:defRPr>
            </a:lvl2pPr>
            <a:lvl3pPr marL="1183248" indent="-236651" defTabSz="943313" eaLnBrk="0" hangingPunct="0">
              <a:defRPr>
                <a:solidFill>
                  <a:schemeClr val="tx1"/>
                </a:solidFill>
                <a:latin typeface="Arial" charset="0"/>
              </a:defRPr>
            </a:lvl3pPr>
            <a:lvl4pPr marL="1656548" indent="-236651" defTabSz="943313" eaLnBrk="0" hangingPunct="0">
              <a:defRPr>
                <a:solidFill>
                  <a:schemeClr val="tx1"/>
                </a:solidFill>
                <a:latin typeface="Arial" charset="0"/>
              </a:defRPr>
            </a:lvl4pPr>
            <a:lvl5pPr marL="2129848" indent="-236651" defTabSz="943313" eaLnBrk="0" hangingPunct="0">
              <a:defRPr>
                <a:solidFill>
                  <a:schemeClr val="tx1"/>
                </a:solidFill>
                <a:latin typeface="Arial" charset="0"/>
              </a:defRPr>
            </a:lvl5pPr>
            <a:lvl6pPr marL="2603148" indent="-236651" defTabSz="943313" eaLnBrk="0" fontAlgn="base" hangingPunct="0">
              <a:spcBef>
                <a:spcPct val="0"/>
              </a:spcBef>
              <a:spcAft>
                <a:spcPct val="0"/>
              </a:spcAft>
              <a:defRPr>
                <a:solidFill>
                  <a:schemeClr val="tx1"/>
                </a:solidFill>
                <a:latin typeface="Arial" charset="0"/>
              </a:defRPr>
            </a:lvl6pPr>
            <a:lvl7pPr marL="3076446" indent="-236651" defTabSz="943313" eaLnBrk="0" fontAlgn="base" hangingPunct="0">
              <a:spcBef>
                <a:spcPct val="0"/>
              </a:spcBef>
              <a:spcAft>
                <a:spcPct val="0"/>
              </a:spcAft>
              <a:defRPr>
                <a:solidFill>
                  <a:schemeClr val="tx1"/>
                </a:solidFill>
                <a:latin typeface="Arial" charset="0"/>
              </a:defRPr>
            </a:lvl7pPr>
            <a:lvl8pPr marL="3549746" indent="-236651" defTabSz="943313" eaLnBrk="0" fontAlgn="base" hangingPunct="0">
              <a:spcBef>
                <a:spcPct val="0"/>
              </a:spcBef>
              <a:spcAft>
                <a:spcPct val="0"/>
              </a:spcAft>
              <a:defRPr>
                <a:solidFill>
                  <a:schemeClr val="tx1"/>
                </a:solidFill>
                <a:latin typeface="Arial" charset="0"/>
              </a:defRPr>
            </a:lvl8pPr>
            <a:lvl9pPr marL="4023045" indent="-236651" defTabSz="943313" eaLnBrk="0" fontAlgn="base" hangingPunct="0">
              <a:spcBef>
                <a:spcPct val="0"/>
              </a:spcBef>
              <a:spcAft>
                <a:spcPct val="0"/>
              </a:spcAft>
              <a:defRPr>
                <a:solidFill>
                  <a:schemeClr val="tx1"/>
                </a:solidFill>
                <a:latin typeface="Arial" charset="0"/>
              </a:defRPr>
            </a:lvl9pPr>
          </a:lstStyle>
          <a:p>
            <a:pPr marL="0" marR="0" lvl="0" indent="0" algn="r" defTabSz="943313" rtl="0" eaLnBrk="1" fontAlgn="auto" latinLnBrk="0" hangingPunct="1">
              <a:lnSpc>
                <a:spcPct val="100000"/>
              </a:lnSpc>
              <a:spcBef>
                <a:spcPts val="0"/>
              </a:spcBef>
              <a:spcAft>
                <a:spcPts val="0"/>
              </a:spcAft>
              <a:buClrTx/>
              <a:buSzTx/>
              <a:buFontTx/>
              <a:buNone/>
              <a:tabLst/>
              <a:defRPr/>
            </a:pPr>
            <a:fld id="{880F4700-C35A-4D6A-A915-CE80BFE60F0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3313"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a:r>
              <a:rPr lang="en-US" dirty="0"/>
              <a:t>OSA is a leading publisher of scholarly </a:t>
            </a:r>
            <a:r>
              <a:rPr lang="en-US" dirty="0" smtClean="0"/>
              <a:t>journals in the filed of optics </a:t>
            </a:r>
            <a:r>
              <a:rPr lang="en-US" dirty="0"/>
              <a:t>and </a:t>
            </a:r>
            <a:r>
              <a:rPr lang="en-US" dirty="0" smtClean="0"/>
              <a:t>photonics.</a:t>
            </a:r>
            <a:r>
              <a:rPr lang="en-US" baseline="0" dirty="0" smtClean="0"/>
              <a:t> The Optical Society </a:t>
            </a:r>
            <a:r>
              <a:rPr lang="en-US" dirty="0" smtClean="0"/>
              <a:t>was </a:t>
            </a:r>
            <a:r>
              <a:rPr lang="en-US" dirty="0"/>
              <a:t>founded </a:t>
            </a:r>
            <a:r>
              <a:rPr lang="en-US" dirty="0" smtClean="0"/>
              <a:t>in 1916, and its flagship has</a:t>
            </a:r>
            <a:r>
              <a:rPr lang="en-US" baseline="0" dirty="0" smtClean="0"/>
              <a:t> been continuously published </a:t>
            </a:r>
            <a:r>
              <a:rPr lang="en-US" dirty="0" smtClean="0"/>
              <a:t>since 1917.</a:t>
            </a:r>
            <a:endParaRPr lang="en-US" dirty="0"/>
          </a:p>
        </p:txBody>
      </p:sp>
    </p:spTree>
    <p:extLst>
      <p:ext uri="{BB962C8B-B14F-4D97-AF65-F5344CB8AC3E}">
        <p14:creationId xmlns:p14="http://schemas.microsoft.com/office/powerpoint/2010/main" val="3610484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522F9A-0C60-4B5E-ADB1-4F508E03C678}" type="slidenum">
              <a:rPr lang="en-US" smtClean="0"/>
              <a:t>20</a:t>
            </a:fld>
            <a:endParaRPr lang="en-US"/>
          </a:p>
        </p:txBody>
      </p:sp>
    </p:spTree>
    <p:extLst>
      <p:ext uri="{BB962C8B-B14F-4D97-AF65-F5344CB8AC3E}">
        <p14:creationId xmlns:p14="http://schemas.microsoft.com/office/powerpoint/2010/main" val="120810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Representing conference papers as well-structured, JATS-compatible, and thoroughly </a:t>
            </a:r>
            <a:r>
              <a:rPr lang="en-US" dirty="0" err="1" smtClean="0"/>
              <a:t>QC’d</a:t>
            </a:r>
            <a:r>
              <a:rPr lang="en-US" dirty="0" smtClean="0"/>
              <a:t> BITS XML was</a:t>
            </a:r>
            <a:r>
              <a:rPr lang="en-US" baseline="0" dirty="0" smtClean="0"/>
              <a:t> a right decision for OSA.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It improved the conference content accuracy and discoverability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Because</a:t>
            </a:r>
            <a:r>
              <a:rPr lang="en-US" sz="1200" kern="1200" baseline="0" dirty="0" smtClean="0">
                <a:solidFill>
                  <a:schemeClr val="tx1"/>
                </a:solidFill>
                <a:effectLst/>
                <a:latin typeface="+mn-lt"/>
                <a:ea typeface="+mn-ea"/>
                <a:cs typeface="+mn-cs"/>
              </a:rPr>
              <a:t> conference papers are early indicators of hot topics, trend analysis of conference content can be used to identify emerging trends in the discipline and help the OSA journal program in a number of ways: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propose feature issues on those topics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increase coverage of a topic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smtClean="0">
                <a:solidFill>
                  <a:schemeClr val="tx1"/>
                </a:solidFill>
                <a:effectLst/>
                <a:latin typeface="+mn-lt"/>
                <a:ea typeface="+mn-ea"/>
                <a:cs typeface="+mn-cs"/>
              </a:rPr>
              <a:t>launch </a:t>
            </a:r>
            <a:r>
              <a:rPr lang="en-US" sz="1200" kern="1200" baseline="0" smtClean="0">
                <a:solidFill>
                  <a:schemeClr val="tx1"/>
                </a:solidFill>
                <a:effectLst/>
                <a:latin typeface="+mn-lt"/>
                <a:ea typeface="+mn-ea"/>
                <a:cs typeface="+mn-cs"/>
              </a:rPr>
              <a:t>a new </a:t>
            </a:r>
            <a:r>
              <a:rPr lang="en-US" sz="1200" kern="1200" baseline="0" dirty="0" smtClean="0">
                <a:solidFill>
                  <a:schemeClr val="tx1"/>
                </a:solidFill>
                <a:effectLst/>
                <a:latin typeface="+mn-lt"/>
                <a:ea typeface="+mn-ea"/>
                <a:cs typeface="+mn-cs"/>
              </a:rPr>
              <a:t>journal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identify </a:t>
            </a:r>
            <a:r>
              <a:rPr lang="en-US" sz="1200" kern="1200" baseline="0" dirty="0" smtClean="0">
                <a:solidFill>
                  <a:schemeClr val="tx1"/>
                </a:solidFill>
                <a:effectLst/>
                <a:latin typeface="+mn-lt"/>
                <a:ea typeface="+mn-ea"/>
                <a:cs typeface="+mn-cs"/>
              </a:rPr>
              <a:t>topical editors and peer reviewers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suggest that conference </a:t>
            </a:r>
            <a:r>
              <a:rPr lang="en-US" sz="1200" kern="1200" baseline="0" dirty="0" smtClean="0">
                <a:solidFill>
                  <a:schemeClr val="tx1"/>
                </a:solidFill>
                <a:effectLst/>
                <a:latin typeface="+mn-lt"/>
                <a:ea typeface="+mn-ea"/>
                <a:cs typeface="+mn-cs"/>
              </a:rPr>
              <a:t>paper authors </a:t>
            </a:r>
            <a:r>
              <a:rPr lang="en-US" sz="1200" kern="1200" baseline="0" dirty="0" smtClean="0">
                <a:solidFill>
                  <a:schemeClr val="tx1"/>
                </a:solidFill>
                <a:effectLst/>
                <a:latin typeface="+mn-lt"/>
                <a:ea typeface="+mn-ea"/>
                <a:cs typeface="+mn-cs"/>
              </a:rPr>
              <a:t>submit a paper to OSA journal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increase </a:t>
            </a:r>
            <a:r>
              <a:rPr lang="en-US" sz="1200" kern="1200" baseline="0" dirty="0" smtClean="0">
                <a:solidFill>
                  <a:schemeClr val="tx1"/>
                </a:solidFill>
                <a:effectLst/>
                <a:latin typeface="+mn-lt"/>
                <a:ea typeface="+mn-ea"/>
                <a:cs typeface="+mn-cs"/>
              </a:rPr>
              <a:t>author engagement and member retention</a:t>
            </a:r>
            <a:endParaRPr lang="en-US" dirty="0"/>
          </a:p>
        </p:txBody>
      </p:sp>
      <p:sp>
        <p:nvSpPr>
          <p:cNvPr id="4" name="Slide Number Placeholder 3"/>
          <p:cNvSpPr>
            <a:spLocks noGrp="1"/>
          </p:cNvSpPr>
          <p:nvPr>
            <p:ph type="sldNum" sz="quarter" idx="10"/>
          </p:nvPr>
        </p:nvSpPr>
        <p:spPr/>
        <p:txBody>
          <a:bodyPr/>
          <a:lstStyle/>
          <a:p>
            <a:fld id="{78522F9A-0C60-4B5E-ADB1-4F508E03C678}" type="slidenum">
              <a:rPr lang="en-US" smtClean="0"/>
              <a:t>21</a:t>
            </a:fld>
            <a:endParaRPr lang="en-US"/>
          </a:p>
        </p:txBody>
      </p:sp>
    </p:spTree>
    <p:extLst>
      <p:ext uri="{BB962C8B-B14F-4D97-AF65-F5344CB8AC3E}">
        <p14:creationId xmlns:p14="http://schemas.microsoft.com/office/powerpoint/2010/main" val="576768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78522F9A-0C60-4B5E-ADB1-4F508E03C678}" type="slidenum">
              <a:rPr lang="en-US" smtClean="0"/>
              <a:t>22</a:t>
            </a:fld>
            <a:endParaRPr lang="en-US"/>
          </a:p>
        </p:txBody>
      </p:sp>
    </p:spTree>
    <p:extLst>
      <p:ext uri="{BB962C8B-B14F-4D97-AF65-F5344CB8AC3E}">
        <p14:creationId xmlns:p14="http://schemas.microsoft.com/office/powerpoint/2010/main" val="2491507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3313" eaLnBrk="0" hangingPunct="0">
              <a:defRPr>
                <a:solidFill>
                  <a:schemeClr val="tx1"/>
                </a:solidFill>
                <a:latin typeface="Arial" charset="0"/>
              </a:defRPr>
            </a:lvl1pPr>
            <a:lvl2pPr marL="769111" indent="-295813" defTabSz="943313" eaLnBrk="0" hangingPunct="0">
              <a:defRPr>
                <a:solidFill>
                  <a:schemeClr val="tx1"/>
                </a:solidFill>
                <a:latin typeface="Arial" charset="0"/>
              </a:defRPr>
            </a:lvl2pPr>
            <a:lvl3pPr marL="1183248" indent="-236651" defTabSz="943313" eaLnBrk="0" hangingPunct="0">
              <a:defRPr>
                <a:solidFill>
                  <a:schemeClr val="tx1"/>
                </a:solidFill>
                <a:latin typeface="Arial" charset="0"/>
              </a:defRPr>
            </a:lvl3pPr>
            <a:lvl4pPr marL="1656548" indent="-236651" defTabSz="943313" eaLnBrk="0" hangingPunct="0">
              <a:defRPr>
                <a:solidFill>
                  <a:schemeClr val="tx1"/>
                </a:solidFill>
                <a:latin typeface="Arial" charset="0"/>
              </a:defRPr>
            </a:lvl4pPr>
            <a:lvl5pPr marL="2129848" indent="-236651" defTabSz="943313" eaLnBrk="0" hangingPunct="0">
              <a:defRPr>
                <a:solidFill>
                  <a:schemeClr val="tx1"/>
                </a:solidFill>
                <a:latin typeface="Arial" charset="0"/>
              </a:defRPr>
            </a:lvl5pPr>
            <a:lvl6pPr marL="2603148" indent="-236651" defTabSz="943313" eaLnBrk="0" fontAlgn="base" hangingPunct="0">
              <a:spcBef>
                <a:spcPct val="0"/>
              </a:spcBef>
              <a:spcAft>
                <a:spcPct val="0"/>
              </a:spcAft>
              <a:defRPr>
                <a:solidFill>
                  <a:schemeClr val="tx1"/>
                </a:solidFill>
                <a:latin typeface="Arial" charset="0"/>
              </a:defRPr>
            </a:lvl6pPr>
            <a:lvl7pPr marL="3076446" indent="-236651" defTabSz="943313" eaLnBrk="0" fontAlgn="base" hangingPunct="0">
              <a:spcBef>
                <a:spcPct val="0"/>
              </a:spcBef>
              <a:spcAft>
                <a:spcPct val="0"/>
              </a:spcAft>
              <a:defRPr>
                <a:solidFill>
                  <a:schemeClr val="tx1"/>
                </a:solidFill>
                <a:latin typeface="Arial" charset="0"/>
              </a:defRPr>
            </a:lvl7pPr>
            <a:lvl8pPr marL="3549746" indent="-236651" defTabSz="943313" eaLnBrk="0" fontAlgn="base" hangingPunct="0">
              <a:spcBef>
                <a:spcPct val="0"/>
              </a:spcBef>
              <a:spcAft>
                <a:spcPct val="0"/>
              </a:spcAft>
              <a:defRPr>
                <a:solidFill>
                  <a:schemeClr val="tx1"/>
                </a:solidFill>
                <a:latin typeface="Arial" charset="0"/>
              </a:defRPr>
            </a:lvl8pPr>
            <a:lvl9pPr marL="4023045" indent="-236651" defTabSz="943313" eaLnBrk="0" fontAlgn="base" hangingPunct="0">
              <a:spcBef>
                <a:spcPct val="0"/>
              </a:spcBef>
              <a:spcAft>
                <a:spcPct val="0"/>
              </a:spcAft>
              <a:defRPr>
                <a:solidFill>
                  <a:schemeClr val="tx1"/>
                </a:solidFill>
                <a:latin typeface="Arial" charset="0"/>
              </a:defRPr>
            </a:lvl9pPr>
          </a:lstStyle>
          <a:p>
            <a:pPr marL="0" marR="0" lvl="0" indent="0" algn="r" defTabSz="943313" rtl="0" eaLnBrk="1" fontAlgn="auto" latinLnBrk="0" hangingPunct="1">
              <a:lnSpc>
                <a:spcPct val="100000"/>
              </a:lnSpc>
              <a:spcBef>
                <a:spcPts val="0"/>
              </a:spcBef>
              <a:spcAft>
                <a:spcPts val="0"/>
              </a:spcAft>
              <a:buClrTx/>
              <a:buSzTx/>
              <a:buFontTx/>
              <a:buNone/>
              <a:tabLst/>
              <a:defRPr/>
            </a:pPr>
            <a:fld id="{880F4700-C35A-4D6A-A915-CE80BFE60F0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3313"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addition to journal publishing,</a:t>
            </a:r>
            <a:r>
              <a:rPr lang="en-US" sz="1200" kern="1200" baseline="0" dirty="0" smtClean="0">
                <a:solidFill>
                  <a:schemeClr val="tx1"/>
                </a:solidFill>
                <a:effectLst/>
                <a:latin typeface="+mn-lt"/>
                <a:ea typeface="+mn-ea"/>
                <a:cs typeface="+mn-cs"/>
              </a:rPr>
              <a:t> OSA has had an active conference program since 1975. </a:t>
            </a:r>
            <a:r>
              <a:rPr lang="en-US" sz="1200" i="1" kern="1200" dirty="0" smtClean="0">
                <a:solidFill>
                  <a:schemeClr val="tx1"/>
                </a:solidFill>
                <a:effectLst/>
                <a:latin typeface="+mn-lt"/>
                <a:ea typeface="+mn-ea"/>
                <a:cs typeface="+mn-cs"/>
              </a:rPr>
              <a:t>OSA Publishing</a:t>
            </a:r>
            <a:r>
              <a:rPr lang="en-US" sz="1200" kern="1200" baseline="0" dirty="0" smtClean="0">
                <a:solidFill>
                  <a:schemeClr val="tx1"/>
                </a:solidFill>
                <a:effectLst/>
                <a:latin typeface="+mn-lt"/>
                <a:ea typeface="+mn-ea"/>
                <a:cs typeface="+mn-cs"/>
              </a:rPr>
              <a:t> – the </a:t>
            </a:r>
            <a:r>
              <a:rPr lang="en-US" sz="1200" kern="1200" dirty="0" smtClean="0">
                <a:solidFill>
                  <a:schemeClr val="tx1"/>
                </a:solidFill>
                <a:effectLst/>
                <a:latin typeface="+mn-lt"/>
                <a:ea typeface="+mn-ea"/>
                <a:cs typeface="+mn-cs"/>
              </a:rPr>
              <a:t>OSA’s digital library platform</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hosts more than 175,000 conference papers from over 700 meetings and more</a:t>
            </a:r>
            <a:r>
              <a:rPr lang="en-US" sz="1200" kern="1200" baseline="0" dirty="0" smtClean="0">
                <a:solidFill>
                  <a:schemeClr val="tx1"/>
                </a:solidFill>
                <a:effectLst/>
                <a:latin typeface="+mn-lt"/>
                <a:ea typeface="+mn-ea"/>
                <a:cs typeface="+mn-cs"/>
              </a:rPr>
              <a:t> than</a:t>
            </a:r>
            <a:r>
              <a:rPr lang="en-US" sz="1200" kern="1200" dirty="0" smtClean="0">
                <a:solidFill>
                  <a:schemeClr val="tx1"/>
                </a:solidFill>
                <a:effectLst/>
                <a:latin typeface="+mn-lt"/>
                <a:ea typeface="+mn-ea"/>
                <a:cs typeface="+mn-cs"/>
              </a:rPr>
              <a:t> 500 unique conference publications. (“Conference publications” refer to both Technical Digests and Proceedings.)</a:t>
            </a:r>
          </a:p>
        </p:txBody>
      </p:sp>
    </p:spTree>
    <p:extLst>
      <p:ext uri="{BB962C8B-B14F-4D97-AF65-F5344CB8AC3E}">
        <p14:creationId xmlns:p14="http://schemas.microsoft.com/office/powerpoint/2010/main" val="3381648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OSA began posting its conference content in OSA Publishing in 2006. We created PDF files for conference papers by scanning conference publications, and XML files by using</a:t>
            </a:r>
            <a:r>
              <a:rPr lang="en-US" sz="1200" kern="1200" baseline="0" dirty="0" smtClean="0">
                <a:solidFill>
                  <a:schemeClr val="tx1"/>
                </a:solidFill>
                <a:effectLst/>
                <a:latin typeface="+mn-lt"/>
                <a:ea typeface="+mn-ea"/>
                <a:cs typeface="+mn-cs"/>
              </a:rPr>
              <a:t> metadata</a:t>
            </a:r>
            <a:r>
              <a:rPr lang="en-US" sz="1200" kern="1200" dirty="0" smtClean="0">
                <a:solidFill>
                  <a:schemeClr val="tx1"/>
                </a:solidFill>
                <a:effectLst/>
                <a:latin typeface="+mn-lt"/>
                <a:ea typeface="+mn-ea"/>
                <a:cs typeface="+mn-cs"/>
              </a:rPr>
              <a:t> from the submission system and extracting full text from the PDF files.</a:t>
            </a:r>
            <a:r>
              <a:rPr lang="en-US" sz="1200" kern="1200" baseline="0" dirty="0" smtClean="0">
                <a:solidFill>
                  <a:schemeClr val="tx1"/>
                </a:solidFill>
                <a:effectLst/>
                <a:latin typeface="+mn-lt"/>
                <a:ea typeface="+mn-ea"/>
                <a:cs typeface="+mn-cs"/>
              </a:rPr>
              <a:t> At that time, we used a proprietary OSA DTD because no standard tag set offered us content models suitable for tagging conference metadata. We used a Relational Database to manage conference metadata and drive the conference content presentation on the publishing platform.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proprietary OSA XML gave us the basics of what we needed to display the conference papers on our publishing platform, but there were some problems:</a:t>
            </a:r>
            <a:r>
              <a:rPr lang="en-US" sz="1200" kern="1200" baseline="0" dirty="0" smtClean="0">
                <a:solidFill>
                  <a:schemeClr val="tx1"/>
                </a:solidFill>
                <a:effectLst/>
                <a:latin typeface="+mn-lt"/>
                <a:ea typeface="+mn-ea"/>
                <a:cs typeface="+mn-cs"/>
              </a:rPr>
              <a:t> (1) </a:t>
            </a:r>
            <a:r>
              <a:rPr lang="en-US" sz="1200" kern="1200" dirty="0" smtClean="0">
                <a:solidFill>
                  <a:schemeClr val="tx1"/>
                </a:solidFill>
                <a:effectLst/>
                <a:latin typeface="+mn-lt"/>
                <a:ea typeface="+mn-ea"/>
                <a:cs typeface="+mn-cs"/>
              </a:rPr>
              <a:t>we captured the author listing and affiliations based on what the authors entered in the submission system, rather than what was published in the PDF file, which is considered the version of record; (2) we were missing critical; (3) we were extracting full-text from the PDF file, but it was unstructured, there are typically citations in the paper, but we were not capturing these references in the XML. All that that has made machine indexing of the content less accurate and reliable.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By 2017 we completed the full-text conversion of almost 100 years’ worth of OSA journal content and understood the benefits and flexibility of having accurate,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well-structured, and standard-compliant content. We wanted to leverage MarkLogic, a native XML database already populated with our journal content, as a repository for well-structured conference paper XML that would contain important metadata, tagged references, semantic indexing, and more-structured body markup.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Also by 2017 we built OSA’s Optics and Photonics Topics—a thesaurus of about 2,400 terms with more than 5,000 synonyms and variants. We</a:t>
            </a:r>
            <a:r>
              <a:rPr lang="en-US" sz="1200" kern="1200" baseline="0" dirty="0" smtClean="0">
                <a:solidFill>
                  <a:schemeClr val="tx1"/>
                </a:solidFill>
                <a:effectLst/>
                <a:latin typeface="+mn-lt"/>
                <a:ea typeface="+mn-ea"/>
                <a:cs typeface="+mn-cs"/>
              </a:rPr>
              <a:t> used MarkLogic to semantically enrich journal content with thesaurus descriptors and other information, which has resulted in the ability to display Related Topics and similar articles and to improve the search.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advent of BITS 2.0 in 2016 provided OSA an opportunity to re-evaluate the XML model for our conference papers with the purpose to improve the</a:t>
            </a:r>
            <a:r>
              <a:rPr lang="en-US" sz="1200" kern="1200" baseline="0" dirty="0" smtClean="0">
                <a:solidFill>
                  <a:schemeClr val="tx1"/>
                </a:solidFill>
                <a:effectLst/>
                <a:latin typeface="+mn-lt"/>
                <a:ea typeface="+mn-ea"/>
                <a:cs typeface="+mn-cs"/>
              </a:rPr>
              <a:t> conference content accuracy and discoverability and to leverage MarkLogic as a repository of the entire research content, thus benefitting both journals and meetings programs of the Society.</a:t>
            </a:r>
            <a:endParaRPr lang="en-US" dirty="0"/>
          </a:p>
        </p:txBody>
      </p:sp>
      <p:sp>
        <p:nvSpPr>
          <p:cNvPr id="4" name="Slide Number Placeholder 3"/>
          <p:cNvSpPr>
            <a:spLocks noGrp="1"/>
          </p:cNvSpPr>
          <p:nvPr>
            <p:ph type="sldNum" sz="quarter" idx="10"/>
          </p:nvPr>
        </p:nvSpPr>
        <p:spPr/>
        <p:txBody>
          <a:bodyPr/>
          <a:lstStyle/>
          <a:p>
            <a:fld id="{78522F9A-0C60-4B5E-ADB1-4F508E03C678}" type="slidenum">
              <a:rPr lang="en-US" smtClean="0"/>
              <a:t>4</a:t>
            </a:fld>
            <a:endParaRPr lang="en-US"/>
          </a:p>
        </p:txBody>
      </p:sp>
    </p:spTree>
    <p:extLst>
      <p:ext uri="{BB962C8B-B14F-4D97-AF65-F5344CB8AC3E}">
        <p14:creationId xmlns:p14="http://schemas.microsoft.com/office/powerpoint/2010/main" val="3184138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2017, OSA embarked on the project to convert legacy conference papers from 1975 to 2017, as well as new papers going forward, to BITS.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article title, author names, affiliations, abstracts, and references were to be recaptured from the PDF, because the PDF file is considered the version of record.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Because we did not intend to use the XML to create an HTML or EPUB representation of the conference paper but rather to aid in semantic enrichment, the conversion requirements for article body were simplified as compared to typical publishing conversions. Capturing figure images and extracting funding information was out of scope, as was tagging of equations, tables, cross-references, and face </a:t>
            </a:r>
            <a:r>
              <a:rPr lang="en-US" sz="1200" kern="1200" smtClean="0">
                <a:solidFill>
                  <a:schemeClr val="tx1"/>
                </a:solidFill>
                <a:effectLst/>
                <a:latin typeface="+mn-lt"/>
                <a:ea typeface="+mn-ea"/>
                <a:cs typeface="+mn-cs"/>
              </a:rPr>
              <a:t>markup.</a:t>
            </a:r>
          </a:p>
          <a:p>
            <a:pPr marL="171450" indent="-171450">
              <a:buFont typeface="Arial" panose="020B0604020202020204" pitchFamily="34" charset="0"/>
              <a:buChar char="•"/>
            </a:pPr>
            <a:r>
              <a:rPr lang="en-US" sz="1200" kern="1200" smtClean="0">
                <a:solidFill>
                  <a:schemeClr val="tx1"/>
                </a:solidFill>
                <a:effectLst/>
                <a:latin typeface="+mn-lt"/>
                <a:ea typeface="+mn-ea"/>
                <a:cs typeface="+mn-cs"/>
              </a:rPr>
              <a:t>References </a:t>
            </a:r>
            <a:r>
              <a:rPr lang="en-US" sz="1200" kern="1200" dirty="0" smtClean="0">
                <a:solidFill>
                  <a:schemeClr val="tx1"/>
                </a:solidFill>
                <a:effectLst/>
                <a:latin typeface="+mn-lt"/>
                <a:ea typeface="+mn-ea"/>
                <a:cs typeface="+mn-cs"/>
              </a:rPr>
              <a:t>were to be fully tagged.</a:t>
            </a:r>
          </a:p>
        </p:txBody>
      </p:sp>
      <p:sp>
        <p:nvSpPr>
          <p:cNvPr id="4" name="Slide Number Placeholder 3"/>
          <p:cNvSpPr>
            <a:spLocks noGrp="1"/>
          </p:cNvSpPr>
          <p:nvPr>
            <p:ph type="sldNum" sz="quarter" idx="10"/>
          </p:nvPr>
        </p:nvSpPr>
        <p:spPr/>
        <p:txBody>
          <a:bodyPr/>
          <a:lstStyle/>
          <a:p>
            <a:fld id="{78522F9A-0C60-4B5E-ADB1-4F508E03C678}" type="slidenum">
              <a:rPr lang="en-US" smtClean="0"/>
              <a:t>5</a:t>
            </a:fld>
            <a:endParaRPr lang="en-US"/>
          </a:p>
        </p:txBody>
      </p:sp>
    </p:spTree>
    <p:extLst>
      <p:ext uri="{BB962C8B-B14F-4D97-AF65-F5344CB8AC3E}">
        <p14:creationId xmlns:p14="http://schemas.microsoft.com/office/powerpoint/2010/main" val="4109724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conversion workflows for the legacy materials and for live production publishing of conference paper content are similar.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OSA delivers an Excel spreadsheet for each year of each conference that contains the conference and article metadata to the vendor. The vendor uses that metadata, combined with metadata and references extracted from the PDF file, to create BITS XML for each conference</a:t>
            </a:r>
            <a:r>
              <a:rPr lang="en-US" sz="1200" kern="1200" baseline="0" dirty="0" smtClean="0">
                <a:solidFill>
                  <a:schemeClr val="tx1"/>
                </a:solidFill>
                <a:effectLst/>
                <a:latin typeface="+mn-lt"/>
                <a:ea typeface="+mn-ea"/>
                <a:cs typeface="+mn-cs"/>
              </a:rPr>
              <a:t> paper</a:t>
            </a:r>
            <a:r>
              <a:rPr lang="en-US" sz="1200" kern="1200" dirty="0" smtClean="0">
                <a:solidFill>
                  <a:schemeClr val="tx1"/>
                </a:solidFill>
                <a:effectLst/>
                <a:latin typeface="+mn-lt"/>
                <a:ea typeface="+mn-ea"/>
                <a:cs typeface="+mn-cs"/>
              </a:rPr>
              <a:t>. The vendor QC’s the XML and validates it against the OSA’s proper subset of BITS and runs OSA BITS Schematron before delivering the content back to OSA.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OSA validates the files against the OSA’s proper subset of BITS, runs a stricter version of OSA BITS Schematron, and addresses any warnings that involve human judgement to correct.  Occasionally, when there is a question about an error or warning, the vendor needs to contact OSA before delivering the files. This gives OSA the opportunity to make enhancements to the Schematron along the way as needed.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Once the files pass the quality control step, we load the XML and PDF content into the MarkLogic database. At this point, semantic enrichment takes place on the content.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Finally, the content is pushed into the Relational Database using OSA XML. At this point, the content is available in OSA Publishing for visual inspection.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last step after visual inspection is to redeposit the Crossref metadata and complete remaining content fulfillment tasks to ensure the enhanced content is distributed to other indexers. </a:t>
            </a:r>
          </a:p>
        </p:txBody>
      </p:sp>
      <p:sp>
        <p:nvSpPr>
          <p:cNvPr id="4" name="Slide Number Placeholder 3"/>
          <p:cNvSpPr>
            <a:spLocks noGrp="1"/>
          </p:cNvSpPr>
          <p:nvPr>
            <p:ph type="sldNum" sz="quarter" idx="10"/>
          </p:nvPr>
        </p:nvSpPr>
        <p:spPr/>
        <p:txBody>
          <a:bodyPr/>
          <a:lstStyle/>
          <a:p>
            <a:fld id="{78522F9A-0C60-4B5E-ADB1-4F508E03C678}" type="slidenum">
              <a:rPr lang="en-US" smtClean="0"/>
              <a:t>6</a:t>
            </a:fld>
            <a:endParaRPr lang="en-US"/>
          </a:p>
        </p:txBody>
      </p:sp>
    </p:spTree>
    <p:extLst>
      <p:ext uri="{BB962C8B-B14F-4D97-AF65-F5344CB8AC3E}">
        <p14:creationId xmlns:p14="http://schemas.microsoft.com/office/powerpoint/2010/main" val="2941908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 conference paper has a dual</a:t>
            </a:r>
            <a:r>
              <a:rPr lang="en-US" sz="1200" kern="1200" baseline="0" dirty="0" smtClean="0">
                <a:solidFill>
                  <a:schemeClr val="tx1"/>
                </a:solidFill>
                <a:effectLst/>
                <a:latin typeface="+mn-lt"/>
                <a:ea typeface="+mn-ea"/>
                <a:cs typeface="+mn-cs"/>
              </a:rPr>
              <a:t> nature. A conference paper </a:t>
            </a:r>
            <a:r>
              <a:rPr lang="en-US" sz="1200" kern="1200" dirty="0" smtClean="0">
                <a:solidFill>
                  <a:schemeClr val="tx1"/>
                </a:solidFill>
                <a:effectLst/>
                <a:latin typeface="+mn-lt"/>
                <a:ea typeface="+mn-ea"/>
                <a:cs typeface="+mn-cs"/>
              </a:rPr>
              <a:t>*presentation* (whether oral or poster) is an </a:t>
            </a:r>
            <a:r>
              <a:rPr lang="en-US" sz="1200" b="0" u="none" kern="1200" dirty="0" smtClean="0">
                <a:solidFill>
                  <a:schemeClr val="tx1"/>
                </a:solidFill>
                <a:effectLst/>
                <a:latin typeface="+mn-lt"/>
                <a:ea typeface="+mn-ea"/>
                <a:cs typeface="+mn-cs"/>
              </a:rPr>
              <a:t>event</a:t>
            </a:r>
            <a:r>
              <a:rPr lang="en-US" sz="1200" kern="1200" dirty="0" smtClean="0">
                <a:solidFill>
                  <a:schemeClr val="tx1"/>
                </a:solidFill>
                <a:effectLst/>
                <a:latin typeface="+mn-lt"/>
                <a:ea typeface="+mn-ea"/>
                <a:cs typeface="+mn-cs"/>
              </a:rPr>
              <a:t> that is part of a session, which is part of a conference that may be co-located with other conferences; a conference paper *publication* becomes a part of conference proceedings or digest, which are often part of a series.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Because BITS was explicitly designed to enable the construction of books and book parts that could belong</a:t>
            </a:r>
            <a:r>
              <a:rPr lang="en-US" sz="1200" kern="1200" baseline="0" dirty="0" smtClean="0">
                <a:solidFill>
                  <a:schemeClr val="tx1"/>
                </a:solidFill>
                <a:effectLst/>
                <a:latin typeface="+mn-lt"/>
                <a:ea typeface="+mn-ea"/>
                <a:cs typeface="+mn-cs"/>
              </a:rPr>
              <a:t> to </a:t>
            </a:r>
            <a:r>
              <a:rPr lang="en-US" sz="1200" kern="1200" dirty="0" smtClean="0">
                <a:solidFill>
                  <a:schemeClr val="tx1"/>
                </a:solidFill>
                <a:effectLst/>
                <a:latin typeface="+mn-lt"/>
                <a:ea typeface="+mn-ea"/>
                <a:cs typeface="+mn-cs"/>
              </a:rPr>
              <a:t>many collections, we felt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the BITS metadata model was well-suited for representing a conference paper,</a:t>
            </a:r>
            <a:r>
              <a:rPr lang="en-US" sz="1200" kern="1200" baseline="0" dirty="0" smtClean="0">
                <a:solidFill>
                  <a:schemeClr val="tx1"/>
                </a:solidFill>
                <a:effectLst/>
                <a:latin typeface="+mn-lt"/>
                <a:ea typeface="+mn-ea"/>
                <a:cs typeface="+mn-cs"/>
              </a:rPr>
              <a:t> which</a:t>
            </a:r>
            <a:r>
              <a:rPr lang="en-US" sz="1200" kern="1200" dirty="0" smtClean="0">
                <a:solidFill>
                  <a:schemeClr val="tx1"/>
                </a:solidFill>
                <a:effectLst/>
                <a:latin typeface="+mn-lt"/>
                <a:ea typeface="+mn-ea"/>
                <a:cs typeface="+mn-cs"/>
              </a:rPr>
              <a:t> could be modeled as part of several nested collections, both event- and publication-related.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Some of those collections contain *event metadata* for the entire conference and for the individual conference session, while other collections contain *publication metadata* for the entire series (if it exists) and for the individual conference publication.</a:t>
            </a:r>
            <a:endParaRPr lang="en-US"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522F9A-0C60-4B5E-ADB1-4F508E03C678}" type="slidenum">
              <a:rPr lang="en-US" smtClean="0"/>
              <a:t>7</a:t>
            </a:fld>
            <a:endParaRPr lang="en-US"/>
          </a:p>
        </p:txBody>
      </p:sp>
    </p:spTree>
    <p:extLst>
      <p:ext uri="{BB962C8B-B14F-4D97-AF65-F5344CB8AC3E}">
        <p14:creationId xmlns:p14="http://schemas.microsoft.com/office/powerpoint/2010/main" val="3804482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of the two top-level BITS elements, &lt;book-part-wrapper&gt;, serves as a container for the event- and</a:t>
            </a:r>
            <a:r>
              <a:rPr lang="en-US" sz="1200" kern="1200" baseline="0" dirty="0" smtClean="0">
                <a:solidFill>
                  <a:schemeClr val="tx1"/>
                </a:solidFill>
                <a:effectLst/>
                <a:latin typeface="+mn-lt"/>
                <a:ea typeface="+mn-ea"/>
                <a:cs typeface="+mn-cs"/>
              </a:rPr>
              <a:t> publication-related collections.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522F9A-0C60-4B5E-ADB1-4F508E03C678}" type="slidenum">
              <a:rPr lang="en-US" smtClean="0"/>
              <a:t>8</a:t>
            </a:fld>
            <a:endParaRPr lang="en-US"/>
          </a:p>
        </p:txBody>
      </p:sp>
    </p:spTree>
    <p:extLst>
      <p:ext uri="{BB962C8B-B14F-4D97-AF65-F5344CB8AC3E}">
        <p14:creationId xmlns:p14="http://schemas.microsoft.com/office/powerpoint/2010/main" val="3647995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modeled a conference paper itself as &lt;book-part&gt; element, which contains the paper’s metadata, body, and </a:t>
            </a:r>
            <a:r>
              <a:rPr lang="en-US" sz="1200" kern="1200" dirty="0" err="1" smtClean="0">
                <a:solidFill>
                  <a:schemeClr val="tx1"/>
                </a:solidFill>
                <a:effectLst/>
                <a:latin typeface="+mn-lt"/>
                <a:ea typeface="+mn-ea"/>
                <a:cs typeface="+mn-cs"/>
              </a:rPr>
              <a:t>backmatter</a:t>
            </a:r>
            <a:r>
              <a:rPr lang="en-US" sz="1200"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Because the requirements</a:t>
            </a:r>
            <a:r>
              <a:rPr lang="en-US" sz="1200" kern="1200" baseline="0" dirty="0" smtClean="0">
                <a:solidFill>
                  <a:schemeClr val="tx1"/>
                </a:solidFill>
                <a:effectLst/>
                <a:latin typeface="+mn-lt"/>
                <a:ea typeface="+mn-ea"/>
                <a:cs typeface="+mn-cs"/>
              </a:rPr>
              <a:t> for the body text were straightforward, </a:t>
            </a:r>
            <a:r>
              <a:rPr lang="en-US" sz="1200" kern="1200" dirty="0" smtClean="0">
                <a:solidFill>
                  <a:schemeClr val="tx1"/>
                </a:solidFill>
                <a:effectLst/>
                <a:latin typeface="+mn-lt"/>
                <a:ea typeface="+mn-ea"/>
                <a:cs typeface="+mn-cs"/>
              </a:rPr>
              <a:t>in tagging the body we decided not to go any more granular than capturing textual paragraphs. That decision was an important factor in delivering expected results in time and under budget.</a:t>
            </a:r>
            <a:endParaRPr lang="en-US" dirty="0"/>
          </a:p>
        </p:txBody>
      </p:sp>
      <p:sp>
        <p:nvSpPr>
          <p:cNvPr id="4" name="Slide Number Placeholder 3"/>
          <p:cNvSpPr>
            <a:spLocks noGrp="1"/>
          </p:cNvSpPr>
          <p:nvPr>
            <p:ph type="sldNum" sz="quarter" idx="10"/>
          </p:nvPr>
        </p:nvSpPr>
        <p:spPr/>
        <p:txBody>
          <a:bodyPr/>
          <a:lstStyle/>
          <a:p>
            <a:fld id="{78522F9A-0C60-4B5E-ADB1-4F508E03C678}" type="slidenum">
              <a:rPr lang="en-US" smtClean="0"/>
              <a:t>9</a:t>
            </a:fld>
            <a:endParaRPr lang="en-US"/>
          </a:p>
        </p:txBody>
      </p:sp>
    </p:spTree>
    <p:extLst>
      <p:ext uri="{BB962C8B-B14F-4D97-AF65-F5344CB8AC3E}">
        <p14:creationId xmlns:p14="http://schemas.microsoft.com/office/powerpoint/2010/main" val="1288804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cya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850904"/>
            <a:ext cx="722659" cy="722659"/>
          </a:xfrm>
          <a:prstGeom prst="rect">
            <a:avLst/>
          </a:prstGeom>
        </p:spPr>
      </p:pic>
      <p:sp>
        <p:nvSpPr>
          <p:cNvPr id="8" name="Title 1"/>
          <p:cNvSpPr>
            <a:spLocks noGrp="1"/>
          </p:cNvSpPr>
          <p:nvPr>
            <p:ph type="ctrTitle" hasCustomPrompt="1"/>
          </p:nvPr>
        </p:nvSpPr>
        <p:spPr>
          <a:xfrm>
            <a:off x="909586" y="1719791"/>
            <a:ext cx="5370897" cy="984885"/>
          </a:xfrm>
          <a:prstGeom prst="rect">
            <a:avLst/>
          </a:prstGeom>
        </p:spPr>
        <p:txBody>
          <a:bodyPr tIns="91440" anchor="ctr">
            <a:spAutoFit/>
          </a:bodyPr>
          <a:lstStyle>
            <a:lvl1pPr algn="l">
              <a:lnSpc>
                <a:spcPts val="3300"/>
              </a:lnSpc>
              <a:defRPr sz="3300">
                <a:solidFill>
                  <a:schemeClr val="tx2"/>
                </a:solidFill>
              </a:defRPr>
            </a:lvl1pPr>
          </a:lstStyle>
          <a:p>
            <a:r>
              <a:rPr lang="en-US" dirty="0" smtClean="0"/>
              <a:t>PRESENTATION TITLE IN ALL CAPS</a:t>
            </a:r>
            <a:endParaRPr lang="en-US" dirty="0"/>
          </a:p>
        </p:txBody>
      </p:sp>
      <p:sp>
        <p:nvSpPr>
          <p:cNvPr id="9" name="Subtitle 2"/>
          <p:cNvSpPr>
            <a:spLocks noGrp="1"/>
          </p:cNvSpPr>
          <p:nvPr>
            <p:ph type="subTitle" idx="1"/>
          </p:nvPr>
        </p:nvSpPr>
        <p:spPr>
          <a:xfrm>
            <a:off x="909586" y="2782320"/>
            <a:ext cx="5370897" cy="477054"/>
          </a:xfrm>
        </p:spPr>
        <p:txBody>
          <a:bodyPr>
            <a:spAutoFit/>
          </a:bodyPr>
          <a:lstStyle>
            <a:lvl1pPr marL="0" indent="0" algn="l">
              <a:buNone/>
              <a:defRPr sz="18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9"/>
          <p:cNvSpPr/>
          <p:nvPr/>
        </p:nvSpPr>
        <p:spPr>
          <a:xfrm>
            <a:off x="5869528" y="-5108"/>
            <a:ext cx="3279580" cy="5154355"/>
          </a:xfrm>
          <a:custGeom>
            <a:avLst/>
            <a:gdLst>
              <a:gd name="connsiteX0" fmla="*/ 0 w 3279580"/>
              <a:gd name="connsiteY0" fmla="*/ 0 h 5154355"/>
              <a:gd name="connsiteX1" fmla="*/ 3279580 w 3279580"/>
              <a:gd name="connsiteY1" fmla="*/ 5108 h 5154355"/>
              <a:gd name="connsiteX2" fmla="*/ 3279580 w 3279580"/>
              <a:gd name="connsiteY2" fmla="*/ 5149247 h 5154355"/>
              <a:gd name="connsiteX3" fmla="*/ 1568273 w 3279580"/>
              <a:gd name="connsiteY3" fmla="*/ 5154355 h 5154355"/>
              <a:gd name="connsiteX4" fmla="*/ 0 w 3279580"/>
              <a:gd name="connsiteY4" fmla="*/ 0 h 515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9580" h="5154355">
                <a:moveTo>
                  <a:pt x="0" y="0"/>
                </a:moveTo>
                <a:lnTo>
                  <a:pt x="3279580" y="5108"/>
                </a:lnTo>
                <a:lnTo>
                  <a:pt x="3279580" y="5149247"/>
                </a:lnTo>
                <a:lnTo>
                  <a:pt x="1568273" y="5154355"/>
                </a:lnTo>
                <a:lnTo>
                  <a:pt x="0" y="0"/>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Parallelogram 11"/>
          <p:cNvSpPr/>
          <p:nvPr/>
        </p:nvSpPr>
        <p:spPr>
          <a:xfrm flipH="1">
            <a:off x="5251993" y="0"/>
            <a:ext cx="2753418" cy="5143500"/>
          </a:xfrm>
          <a:prstGeom prst="parallelogram">
            <a:avLst>
              <a:gd name="adj" fmla="val 97000"/>
            </a:avLst>
          </a:prstGeom>
          <a:gradFill>
            <a:gsLst>
              <a:gs pos="78000">
                <a:schemeClr val="accent2"/>
              </a:gs>
              <a:gs pos="51000">
                <a:schemeClr val="tx2"/>
              </a:gs>
              <a:gs pos="100000">
                <a:schemeClr val="bg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18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91440" rIns="91440" bIns="45720" rtlCol="0" anchor="ctr">
            <a:spAutoFit/>
          </a:bodyPr>
          <a:lstStyle>
            <a:lvl1pPr>
              <a:defRPr lang="en-US" sz="3800"/>
            </a:lvl1pPr>
          </a:lstStyle>
          <a:p>
            <a:pPr lvl="0">
              <a:lnSpc>
                <a:spcPts val="3600"/>
              </a:lnSpc>
            </a:pPr>
            <a:r>
              <a:rPr lang="en-US" smtClean="0"/>
              <a:t>Click to edit Master title style</a:t>
            </a:r>
            <a:endParaRPr lang="en-US"/>
          </a:p>
        </p:txBody>
      </p:sp>
    </p:spTree>
    <p:extLst>
      <p:ext uri="{BB962C8B-B14F-4D97-AF65-F5344CB8AC3E}">
        <p14:creationId xmlns:p14="http://schemas.microsoft.com/office/powerpoint/2010/main" val="26591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lIns="91440" tIns="91440" rIns="91440" bIns="45720" rtlCol="0" anchor="ctr">
            <a:noAutofit/>
          </a:bodyPr>
          <a:lstStyle>
            <a:lvl1pPr>
              <a:defRPr lang="en-US" sz="3800" baseline="0"/>
            </a:lvl1pPr>
          </a:lstStyle>
          <a:p>
            <a:pPr lvl="0">
              <a:lnSpc>
                <a:spcPts val="3600"/>
              </a:lnSpc>
            </a:pPr>
            <a:r>
              <a:rPr lang="en-US" dirty="0" smtClean="0"/>
              <a:t>Two-column text with headers</a:t>
            </a:r>
            <a:endParaRPr lang="en-US" dirty="0"/>
          </a:p>
        </p:txBody>
      </p:sp>
      <p:sp>
        <p:nvSpPr>
          <p:cNvPr id="3" name="Content Placeholder 6"/>
          <p:cNvSpPr>
            <a:spLocks noGrp="1"/>
          </p:cNvSpPr>
          <p:nvPr>
            <p:ph sz="quarter" idx="12" hasCustomPrompt="1"/>
          </p:nvPr>
        </p:nvSpPr>
        <p:spPr>
          <a:xfrm>
            <a:off x="592138" y="1037534"/>
            <a:ext cx="3786188" cy="3722688"/>
          </a:xfrm>
        </p:spPr>
        <p:txBody>
          <a:bodyPr anchor="t">
            <a:noAutofit/>
          </a:bodyPr>
          <a:lstStyle>
            <a:lvl1pPr>
              <a:lnSpc>
                <a:spcPts val="3000"/>
              </a:lnSpc>
              <a:defRPr lang="en-US" sz="2400" kern="1200" dirty="0" smtClean="0">
                <a:solidFill>
                  <a:srgbClr val="333333"/>
                </a:solidFill>
                <a:latin typeface="+mn-lt"/>
                <a:ea typeface="+mn-ea"/>
                <a:cs typeface="+mn-cs"/>
              </a:defRPr>
            </a:lvl1pPr>
            <a:lvl2pPr marL="0" indent="0">
              <a:lnSpc>
                <a:spcPts val="2500"/>
              </a:lnSpc>
              <a:spcBef>
                <a:spcPts val="0"/>
              </a:spcBef>
              <a:spcAft>
                <a:spcPts val="1000"/>
              </a:spcAft>
              <a:buFontTx/>
              <a:buNone/>
              <a:defRPr lang="en-US" sz="2400" kern="1200" baseline="0" dirty="0" smtClean="0">
                <a:solidFill>
                  <a:srgbClr val="333333"/>
                </a:solidFill>
                <a:latin typeface="+mn-lt"/>
                <a:ea typeface="+mn-ea"/>
                <a:cs typeface="+mn-cs"/>
              </a:defRPr>
            </a:lvl2pPr>
            <a:lvl3pPr marL="457200" indent="-228600">
              <a:lnSpc>
                <a:spcPts val="2000"/>
              </a:lnSpc>
              <a:spcBef>
                <a:spcPts val="0"/>
              </a:spcBef>
              <a:spcAft>
                <a:spcPts val="1000"/>
              </a:spcAft>
              <a:buClr>
                <a:schemeClr val="tx2"/>
              </a:buClr>
              <a:defRPr lang="en-US" sz="2000" kern="1200" dirty="0" smtClean="0">
                <a:solidFill>
                  <a:srgbClr val="333333"/>
                </a:solidFill>
                <a:latin typeface="+mn-lt"/>
                <a:ea typeface="+mn-ea"/>
                <a:cs typeface="+mn-cs"/>
              </a:defRPr>
            </a:lvl3pPr>
            <a:lvl4pPr marL="688975" indent="-231775">
              <a:lnSpc>
                <a:spcPts val="1800"/>
              </a:lnSpc>
              <a:spcBef>
                <a:spcPts val="0"/>
              </a:spcBef>
              <a:spcAft>
                <a:spcPts val="1000"/>
              </a:spcAft>
              <a:buFont typeface="Wingdings" panose="05000000000000000000" pitchFamily="2" charset="2"/>
              <a:buChar char="§"/>
              <a:defRPr lang="en-US" sz="1800" kern="1200" dirty="0" smtClean="0">
                <a:solidFill>
                  <a:schemeClr val="tx1"/>
                </a:solidFill>
                <a:latin typeface="+mn-lt"/>
                <a:ea typeface="+mn-ea"/>
                <a:cs typeface="+mn-cs"/>
              </a:defRPr>
            </a:lvl4pPr>
          </a:lstStyle>
          <a:p>
            <a:pPr marL="0" lvl="1" indent="0" algn="l" defTabSz="457200" rtl="0" eaLnBrk="1" latinLnBrk="0" hangingPunct="1">
              <a:lnSpc>
                <a:spcPts val="2500"/>
              </a:lnSpc>
              <a:spcBef>
                <a:spcPts val="0"/>
              </a:spcBef>
              <a:spcAft>
                <a:spcPts val="1000"/>
              </a:spcAft>
              <a:buClr>
                <a:schemeClr val="tx2"/>
              </a:buClr>
              <a:buFontTx/>
              <a:buNone/>
            </a:pPr>
            <a:r>
              <a:rPr lang="en-US" dirty="0" smtClean="0"/>
              <a:t>First line</a:t>
            </a:r>
          </a:p>
          <a:p>
            <a:pPr marL="457200" lvl="2" indent="-228600" algn="l" defTabSz="457200" rtl="0" eaLnBrk="1" latinLnBrk="0" hangingPunct="1">
              <a:lnSpc>
                <a:spcPts val="2000"/>
              </a:lnSpc>
              <a:spcBef>
                <a:spcPts val="0"/>
              </a:spcBef>
              <a:spcAft>
                <a:spcPts val="500"/>
              </a:spcAft>
              <a:buClr>
                <a:schemeClr val="tx2"/>
              </a:buClr>
              <a:buFont typeface="Wingdings" charset="2"/>
              <a:buChar char="§"/>
            </a:pPr>
            <a:r>
              <a:rPr lang="en-US" dirty="0" smtClean="0"/>
              <a:t>Second level</a:t>
            </a:r>
          </a:p>
          <a:p>
            <a:pPr lvl="3"/>
            <a:r>
              <a:rPr lang="en-US" dirty="0" smtClean="0"/>
              <a:t>Third level</a:t>
            </a:r>
          </a:p>
        </p:txBody>
      </p:sp>
      <p:sp>
        <p:nvSpPr>
          <p:cNvPr id="6" name="Content Placeholder 6"/>
          <p:cNvSpPr>
            <a:spLocks noGrp="1"/>
          </p:cNvSpPr>
          <p:nvPr>
            <p:ph sz="quarter" idx="13" hasCustomPrompt="1"/>
          </p:nvPr>
        </p:nvSpPr>
        <p:spPr>
          <a:xfrm>
            <a:off x="4709910" y="1037534"/>
            <a:ext cx="3786188" cy="3722688"/>
          </a:xfrm>
        </p:spPr>
        <p:txBody>
          <a:bodyPr anchor="t">
            <a:noAutofit/>
          </a:bodyPr>
          <a:lstStyle>
            <a:lvl1pPr>
              <a:lnSpc>
                <a:spcPts val="3000"/>
              </a:lnSpc>
              <a:defRPr lang="en-US" sz="2400" kern="1200" dirty="0" smtClean="0">
                <a:solidFill>
                  <a:srgbClr val="333333"/>
                </a:solidFill>
                <a:latin typeface="+mn-lt"/>
                <a:ea typeface="+mn-ea"/>
                <a:cs typeface="+mn-cs"/>
              </a:defRPr>
            </a:lvl1pPr>
            <a:lvl2pPr marL="0" indent="0">
              <a:lnSpc>
                <a:spcPts val="2500"/>
              </a:lnSpc>
              <a:spcBef>
                <a:spcPts val="0"/>
              </a:spcBef>
              <a:spcAft>
                <a:spcPts val="1000"/>
              </a:spcAft>
              <a:buFontTx/>
              <a:buNone/>
              <a:defRPr lang="en-US" sz="2400" kern="1200" baseline="0" dirty="0" smtClean="0">
                <a:solidFill>
                  <a:srgbClr val="333333"/>
                </a:solidFill>
                <a:latin typeface="+mn-lt"/>
                <a:ea typeface="+mn-ea"/>
                <a:cs typeface="+mn-cs"/>
              </a:defRPr>
            </a:lvl2pPr>
            <a:lvl3pPr marL="457200" indent="-228600">
              <a:lnSpc>
                <a:spcPts val="2000"/>
              </a:lnSpc>
              <a:spcBef>
                <a:spcPts val="0"/>
              </a:spcBef>
              <a:spcAft>
                <a:spcPts val="1000"/>
              </a:spcAft>
              <a:buClr>
                <a:schemeClr val="tx2"/>
              </a:buClr>
              <a:defRPr lang="en-US" sz="2000" kern="1200" dirty="0" smtClean="0">
                <a:solidFill>
                  <a:srgbClr val="333333"/>
                </a:solidFill>
                <a:latin typeface="+mn-lt"/>
                <a:ea typeface="+mn-ea"/>
                <a:cs typeface="+mn-cs"/>
              </a:defRPr>
            </a:lvl3pPr>
            <a:lvl4pPr marL="688975" indent="-231775">
              <a:lnSpc>
                <a:spcPts val="1800"/>
              </a:lnSpc>
              <a:spcBef>
                <a:spcPts val="0"/>
              </a:spcBef>
              <a:spcAft>
                <a:spcPts val="1000"/>
              </a:spcAft>
              <a:buFont typeface="Wingdings" panose="05000000000000000000" pitchFamily="2" charset="2"/>
              <a:buChar char="§"/>
              <a:defRPr lang="en-US" sz="1800" kern="1200" dirty="0" smtClean="0">
                <a:solidFill>
                  <a:schemeClr val="tx1"/>
                </a:solidFill>
                <a:latin typeface="+mn-lt"/>
                <a:ea typeface="+mn-ea"/>
                <a:cs typeface="+mn-cs"/>
              </a:defRPr>
            </a:lvl4pPr>
          </a:lstStyle>
          <a:p>
            <a:pPr marL="0" lvl="1" indent="0" algn="l" defTabSz="457200" rtl="0" eaLnBrk="1" latinLnBrk="0" hangingPunct="1">
              <a:lnSpc>
                <a:spcPts val="2500"/>
              </a:lnSpc>
              <a:spcBef>
                <a:spcPts val="0"/>
              </a:spcBef>
              <a:spcAft>
                <a:spcPts val="1000"/>
              </a:spcAft>
              <a:buClr>
                <a:schemeClr val="tx2"/>
              </a:buClr>
              <a:buFontTx/>
              <a:buNone/>
            </a:pPr>
            <a:r>
              <a:rPr lang="en-US" dirty="0" smtClean="0"/>
              <a:t>First line</a:t>
            </a:r>
          </a:p>
          <a:p>
            <a:pPr marL="457200" lvl="2" indent="-228600" algn="l" defTabSz="457200" rtl="0" eaLnBrk="1" latinLnBrk="0" hangingPunct="1">
              <a:lnSpc>
                <a:spcPts val="2000"/>
              </a:lnSpc>
              <a:spcBef>
                <a:spcPts val="0"/>
              </a:spcBef>
              <a:spcAft>
                <a:spcPts val="500"/>
              </a:spcAft>
              <a:buClr>
                <a:schemeClr val="tx2"/>
              </a:buClr>
              <a:buFont typeface="Wingdings" charset="2"/>
              <a:buChar char="§"/>
            </a:pPr>
            <a:r>
              <a:rPr lang="en-US" dirty="0" smtClean="0"/>
              <a:t>Second level</a:t>
            </a:r>
          </a:p>
          <a:p>
            <a:pPr lvl="3"/>
            <a:r>
              <a:rPr lang="en-US" dirty="0" smtClean="0"/>
              <a:t>Third level</a:t>
            </a:r>
          </a:p>
        </p:txBody>
      </p:sp>
    </p:spTree>
    <p:extLst>
      <p:ext uri="{BB962C8B-B14F-4D97-AF65-F5344CB8AC3E}">
        <p14:creationId xmlns:p14="http://schemas.microsoft.com/office/powerpoint/2010/main" val="190083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lIns="91440" tIns="91440" rIns="91440" bIns="45720" rtlCol="0" anchor="ctr">
            <a:noAutofit/>
          </a:bodyPr>
          <a:lstStyle>
            <a:lvl1pPr>
              <a:defRPr lang="en-US" sz="3800" baseline="0"/>
            </a:lvl1pPr>
          </a:lstStyle>
          <a:p>
            <a:pPr lvl="0">
              <a:lnSpc>
                <a:spcPts val="3600"/>
              </a:lnSpc>
            </a:pPr>
            <a:r>
              <a:rPr lang="en-US" dirty="0" smtClean="0"/>
              <a:t>Two-photo layout</a:t>
            </a:r>
            <a:endParaRPr lang="en-US" dirty="0"/>
          </a:p>
        </p:txBody>
      </p:sp>
      <p:sp>
        <p:nvSpPr>
          <p:cNvPr id="6" name="Picture Placeholder 5"/>
          <p:cNvSpPr>
            <a:spLocks noGrp="1"/>
          </p:cNvSpPr>
          <p:nvPr>
            <p:ph type="pic" sz="quarter" idx="15"/>
          </p:nvPr>
        </p:nvSpPr>
        <p:spPr>
          <a:xfrm>
            <a:off x="4838498" y="1037035"/>
            <a:ext cx="3657600" cy="3592717"/>
          </a:xfrm>
        </p:spPr>
        <p:txBody>
          <a:bodyPr/>
          <a:lstStyle/>
          <a:p>
            <a:r>
              <a:rPr lang="en-US" smtClean="0"/>
              <a:t>Click icon to add picture</a:t>
            </a:r>
            <a:endParaRPr lang="en-US"/>
          </a:p>
        </p:txBody>
      </p:sp>
      <p:sp>
        <p:nvSpPr>
          <p:cNvPr id="7" name="Picture Placeholder 3"/>
          <p:cNvSpPr>
            <a:spLocks noGrp="1"/>
          </p:cNvSpPr>
          <p:nvPr>
            <p:ph type="pic" sz="quarter" idx="14"/>
          </p:nvPr>
        </p:nvSpPr>
        <p:spPr>
          <a:xfrm>
            <a:off x="609398" y="1037035"/>
            <a:ext cx="3657600" cy="3592717"/>
          </a:xfrm>
        </p:spPr>
        <p:txBody>
          <a:bodyPr/>
          <a:lstStyle/>
          <a:p>
            <a:r>
              <a:rPr lang="en-US" smtClean="0"/>
              <a:t>Click icon to add picture</a:t>
            </a:r>
            <a:endParaRPr lang="en-US" dirty="0"/>
          </a:p>
        </p:txBody>
      </p:sp>
    </p:spTree>
    <p:extLst>
      <p:ext uri="{BB962C8B-B14F-4D97-AF65-F5344CB8AC3E}">
        <p14:creationId xmlns:p14="http://schemas.microsoft.com/office/powerpoint/2010/main" val="336629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photo layout w/cap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lIns="91440" tIns="91440" rIns="91440" bIns="45720" rtlCol="0" anchor="ctr">
            <a:noAutofit/>
          </a:bodyPr>
          <a:lstStyle>
            <a:lvl1pPr>
              <a:defRPr lang="en-US" sz="3800" baseline="0"/>
            </a:lvl1pPr>
          </a:lstStyle>
          <a:p>
            <a:pPr lvl="0">
              <a:lnSpc>
                <a:spcPts val="3600"/>
              </a:lnSpc>
            </a:pPr>
            <a:r>
              <a:rPr lang="en-US" dirty="0" smtClean="0"/>
              <a:t>Two-photo layout</a:t>
            </a:r>
            <a:endParaRPr lang="en-US" dirty="0"/>
          </a:p>
        </p:txBody>
      </p:sp>
      <p:sp>
        <p:nvSpPr>
          <p:cNvPr id="6" name="Picture Placeholder 5"/>
          <p:cNvSpPr>
            <a:spLocks noGrp="1"/>
          </p:cNvSpPr>
          <p:nvPr>
            <p:ph type="pic" sz="quarter" idx="15"/>
          </p:nvPr>
        </p:nvSpPr>
        <p:spPr>
          <a:xfrm>
            <a:off x="4838498" y="1037036"/>
            <a:ext cx="3657600" cy="3284708"/>
          </a:xfrm>
        </p:spPr>
        <p:txBody>
          <a:bodyPr/>
          <a:lstStyle/>
          <a:p>
            <a:r>
              <a:rPr lang="en-US" smtClean="0"/>
              <a:t>Click icon to add picture</a:t>
            </a:r>
            <a:endParaRPr lang="en-US"/>
          </a:p>
        </p:txBody>
      </p:sp>
      <p:sp>
        <p:nvSpPr>
          <p:cNvPr id="7" name="Picture Placeholder 3"/>
          <p:cNvSpPr>
            <a:spLocks noGrp="1"/>
          </p:cNvSpPr>
          <p:nvPr>
            <p:ph type="pic" sz="quarter" idx="14"/>
          </p:nvPr>
        </p:nvSpPr>
        <p:spPr>
          <a:xfrm>
            <a:off x="609398" y="1037036"/>
            <a:ext cx="3657600" cy="3284708"/>
          </a:xfrm>
        </p:spPr>
        <p:txBody>
          <a:bodyPr/>
          <a:lstStyle/>
          <a:p>
            <a:r>
              <a:rPr lang="en-US" smtClean="0"/>
              <a:t>Click icon to add picture</a:t>
            </a:r>
            <a:endParaRPr lang="en-US" dirty="0"/>
          </a:p>
        </p:txBody>
      </p:sp>
      <p:sp>
        <p:nvSpPr>
          <p:cNvPr id="5" name="Text Placeholder 5"/>
          <p:cNvSpPr>
            <a:spLocks noGrp="1"/>
          </p:cNvSpPr>
          <p:nvPr>
            <p:ph type="body" sz="quarter" idx="16" hasCustomPrompt="1"/>
          </p:nvPr>
        </p:nvSpPr>
        <p:spPr>
          <a:xfrm>
            <a:off x="609399" y="4456603"/>
            <a:ext cx="3657600" cy="346297"/>
          </a:xfrm>
        </p:spPr>
        <p:txBody>
          <a:bodyPr>
            <a:noAutofit/>
          </a:bodyPr>
          <a:lstStyle>
            <a:lvl1pPr>
              <a:defRPr sz="2000">
                <a:solidFill>
                  <a:srgbClr val="898989"/>
                </a:solidFill>
              </a:defRPr>
            </a:lvl1pPr>
          </a:lstStyle>
          <a:p>
            <a:pPr lvl="0"/>
            <a:r>
              <a:rPr lang="en-US" dirty="0" smtClean="0"/>
              <a:t>Photo caption</a:t>
            </a:r>
            <a:endParaRPr lang="en-US" dirty="0"/>
          </a:p>
        </p:txBody>
      </p:sp>
      <p:sp>
        <p:nvSpPr>
          <p:cNvPr id="8" name="Text Placeholder 5"/>
          <p:cNvSpPr>
            <a:spLocks noGrp="1"/>
          </p:cNvSpPr>
          <p:nvPr>
            <p:ph type="body" sz="quarter" idx="17" hasCustomPrompt="1"/>
          </p:nvPr>
        </p:nvSpPr>
        <p:spPr>
          <a:xfrm>
            <a:off x="4838499" y="4456603"/>
            <a:ext cx="3657600" cy="346297"/>
          </a:xfrm>
        </p:spPr>
        <p:txBody>
          <a:bodyPr>
            <a:noAutofit/>
          </a:bodyPr>
          <a:lstStyle>
            <a:lvl1pPr>
              <a:defRPr sz="2000">
                <a:solidFill>
                  <a:srgbClr val="898989"/>
                </a:solidFill>
              </a:defRPr>
            </a:lvl1pPr>
          </a:lstStyle>
          <a:p>
            <a:pPr lvl="0"/>
            <a:r>
              <a:rPr lang="en-US" dirty="0" smtClean="0"/>
              <a:t>Photo caption</a:t>
            </a:r>
            <a:endParaRPr lang="en-US" dirty="0"/>
          </a:p>
        </p:txBody>
      </p:sp>
    </p:spTree>
    <p:extLst>
      <p:ext uri="{BB962C8B-B14F-4D97-AF65-F5344CB8AC3E}">
        <p14:creationId xmlns:p14="http://schemas.microsoft.com/office/powerpoint/2010/main" val="33015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mage R, text 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lIns="91440" tIns="91440" rIns="91440" bIns="45720" rtlCol="0" anchor="ctr">
            <a:noAutofit/>
          </a:bodyPr>
          <a:lstStyle>
            <a:lvl1pPr>
              <a:defRPr lang="en-US" sz="3800" baseline="0"/>
            </a:lvl1pPr>
          </a:lstStyle>
          <a:p>
            <a:pPr lvl="0">
              <a:lnSpc>
                <a:spcPts val="3600"/>
              </a:lnSpc>
            </a:pPr>
            <a:r>
              <a:rPr lang="en-US" dirty="0" smtClean="0"/>
              <a:t>Image R, text L</a:t>
            </a:r>
            <a:endParaRPr lang="en-US" dirty="0"/>
          </a:p>
        </p:txBody>
      </p:sp>
      <p:sp>
        <p:nvSpPr>
          <p:cNvPr id="6" name="Picture Placeholder 5"/>
          <p:cNvSpPr>
            <a:spLocks noGrp="1"/>
          </p:cNvSpPr>
          <p:nvPr>
            <p:ph type="pic" sz="quarter" idx="15"/>
          </p:nvPr>
        </p:nvSpPr>
        <p:spPr>
          <a:xfrm>
            <a:off x="4838498" y="1037035"/>
            <a:ext cx="3657600" cy="3592717"/>
          </a:xfrm>
        </p:spPr>
        <p:txBody>
          <a:bodyPr/>
          <a:lstStyle/>
          <a:p>
            <a:r>
              <a:rPr lang="en-US" smtClean="0"/>
              <a:t>Click icon to add picture</a:t>
            </a:r>
            <a:endParaRPr lang="en-US"/>
          </a:p>
        </p:txBody>
      </p:sp>
      <p:sp>
        <p:nvSpPr>
          <p:cNvPr id="4" name="Text Placeholder 3"/>
          <p:cNvSpPr>
            <a:spLocks noGrp="1"/>
          </p:cNvSpPr>
          <p:nvPr>
            <p:ph type="body" sz="quarter" idx="16"/>
          </p:nvPr>
        </p:nvSpPr>
        <p:spPr>
          <a:xfrm>
            <a:off x="609600" y="1037035"/>
            <a:ext cx="4014788" cy="3592115"/>
          </a:xfrm>
        </p:spPr>
        <p:txBody>
          <a:bodyPr anchor="ctr">
            <a:noAutofit/>
          </a:bodyPr>
          <a:lstStyle>
            <a:lvl1pPr>
              <a:lnSpc>
                <a:spcPts val="2800"/>
              </a:lnSpc>
              <a:spcBef>
                <a:spcPts val="0"/>
              </a:spcBef>
              <a:spcAft>
                <a:spcPts val="1000"/>
              </a:spcAft>
              <a:defRPr sz="2800"/>
            </a:lvl1pPr>
            <a:lvl2pPr>
              <a:lnSpc>
                <a:spcPts val="2400"/>
              </a:lnSpc>
              <a:spcBef>
                <a:spcPts val="0"/>
              </a:spcBef>
              <a:spcAft>
                <a:spcPts val="1000"/>
              </a:spcAft>
              <a:defRPr sz="2400"/>
            </a:lvl2pPr>
            <a:lvl3pPr>
              <a:lnSpc>
                <a:spcPts val="1800"/>
              </a:lnSpc>
              <a:spcBef>
                <a:spcPts val="0"/>
              </a:spcBef>
              <a:spcAft>
                <a:spcPts val="1000"/>
              </a:spcAft>
              <a:defRPr sz="1800"/>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85583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L, text 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lIns="91440" tIns="91440" rIns="91440" bIns="45720" rtlCol="0" anchor="ctr">
            <a:noAutofit/>
          </a:bodyPr>
          <a:lstStyle>
            <a:lvl1pPr>
              <a:defRPr lang="en-US" sz="3800" baseline="0"/>
            </a:lvl1pPr>
          </a:lstStyle>
          <a:p>
            <a:pPr lvl="0">
              <a:lnSpc>
                <a:spcPts val="3600"/>
              </a:lnSpc>
            </a:pPr>
            <a:r>
              <a:rPr lang="en-US" dirty="0" smtClean="0"/>
              <a:t>Image L, text R</a:t>
            </a:r>
            <a:endParaRPr lang="en-US" dirty="0"/>
          </a:p>
        </p:txBody>
      </p:sp>
      <p:sp>
        <p:nvSpPr>
          <p:cNvPr id="6" name="Picture Placeholder 5"/>
          <p:cNvSpPr>
            <a:spLocks noGrp="1"/>
          </p:cNvSpPr>
          <p:nvPr>
            <p:ph type="pic" sz="quarter" idx="15"/>
          </p:nvPr>
        </p:nvSpPr>
        <p:spPr>
          <a:xfrm>
            <a:off x="609398" y="1037035"/>
            <a:ext cx="3657600" cy="3592717"/>
          </a:xfrm>
        </p:spPr>
        <p:txBody>
          <a:bodyPr/>
          <a:lstStyle/>
          <a:p>
            <a:r>
              <a:rPr lang="en-US" smtClean="0"/>
              <a:t>Click icon to add picture</a:t>
            </a:r>
            <a:endParaRPr lang="en-US"/>
          </a:p>
        </p:txBody>
      </p:sp>
      <p:sp>
        <p:nvSpPr>
          <p:cNvPr id="4" name="Text Placeholder 3"/>
          <p:cNvSpPr>
            <a:spLocks noGrp="1"/>
          </p:cNvSpPr>
          <p:nvPr>
            <p:ph type="body" sz="quarter" idx="16"/>
          </p:nvPr>
        </p:nvSpPr>
        <p:spPr>
          <a:xfrm>
            <a:off x="4481310" y="1037035"/>
            <a:ext cx="4014788" cy="3592115"/>
          </a:xfrm>
        </p:spPr>
        <p:txBody>
          <a:bodyPr anchor="ctr">
            <a:noAutofit/>
          </a:bodyPr>
          <a:lstStyle>
            <a:lvl1pPr>
              <a:lnSpc>
                <a:spcPts val="2800"/>
              </a:lnSpc>
              <a:spcBef>
                <a:spcPts val="0"/>
              </a:spcBef>
              <a:spcAft>
                <a:spcPts val="1000"/>
              </a:spcAft>
              <a:defRPr sz="2800"/>
            </a:lvl1pPr>
            <a:lvl2pPr>
              <a:lnSpc>
                <a:spcPts val="2400"/>
              </a:lnSpc>
              <a:spcBef>
                <a:spcPts val="0"/>
              </a:spcBef>
              <a:spcAft>
                <a:spcPts val="1000"/>
              </a:spcAft>
              <a:defRPr sz="2400"/>
            </a:lvl2pPr>
            <a:lvl3pPr>
              <a:lnSpc>
                <a:spcPts val="1800"/>
              </a:lnSpc>
              <a:spcBef>
                <a:spcPts val="0"/>
              </a:spcBef>
              <a:spcAft>
                <a:spcPts val="1000"/>
              </a:spcAft>
              <a:defRPr sz="1800"/>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83845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ig photo">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5099963"/>
          </a:xfrm>
        </p:spPr>
        <p:txBody>
          <a:bodyPr/>
          <a:lstStyle/>
          <a:p>
            <a:r>
              <a:rPr lang="en-US" smtClean="0"/>
              <a:t>Click icon to add picture</a:t>
            </a:r>
            <a:endParaRPr lang="en-US" dirty="0"/>
          </a:p>
        </p:txBody>
      </p:sp>
    </p:spTree>
    <p:extLst>
      <p:ext uri="{BB962C8B-B14F-4D97-AF65-F5344CB8AC3E}">
        <p14:creationId xmlns:p14="http://schemas.microsoft.com/office/powerpoint/2010/main" val="6173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ig photo with captio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9144000" cy="4322617"/>
          </a:xfrm>
        </p:spPr>
        <p:txBody>
          <a:bodyPr/>
          <a:lstStyle/>
          <a:p>
            <a:r>
              <a:rPr lang="en-US" smtClean="0"/>
              <a:t>Click icon to add picture</a:t>
            </a:r>
            <a:endParaRPr lang="en-US" dirty="0"/>
          </a:p>
        </p:txBody>
      </p:sp>
      <p:pic>
        <p:nvPicPr>
          <p:cNvPr id="5" name="Picture 4" descr="Side_Beam_RGB.eps"/>
          <p:cNvPicPr>
            <a:picLocks noChangeAspect="1"/>
          </p:cNvPicPr>
          <p:nvPr/>
        </p:nvPicPr>
        <p:blipFill>
          <a:blip r:embed="rId2">
            <a:extLst>
              <a:ext uri="{28A0092B-C50C-407E-A947-70E740481C1C}">
                <a14:useLocalDpi xmlns:a14="http://schemas.microsoft.com/office/drawing/2010/main"/>
              </a:ext>
            </a:extLst>
          </a:blip>
          <a:stretch>
            <a:fillRect/>
          </a:stretch>
        </p:blipFill>
        <p:spPr>
          <a:xfrm rot="5400000">
            <a:off x="4491824" y="531504"/>
            <a:ext cx="116840" cy="9253760"/>
          </a:xfrm>
          <a:prstGeom prst="rect">
            <a:avLst/>
          </a:prstGeom>
        </p:spPr>
      </p:pic>
      <p:sp>
        <p:nvSpPr>
          <p:cNvPr id="6" name="Text Placeholder 8"/>
          <p:cNvSpPr>
            <a:spLocks noGrp="1"/>
          </p:cNvSpPr>
          <p:nvPr>
            <p:ph type="body" sz="quarter" idx="11" hasCustomPrompt="1"/>
          </p:nvPr>
        </p:nvSpPr>
        <p:spPr>
          <a:xfrm>
            <a:off x="498631" y="4674731"/>
            <a:ext cx="8111167" cy="400110"/>
          </a:xfrm>
        </p:spPr>
        <p:txBody>
          <a:bodyPr anchor="b">
            <a:spAutoFit/>
          </a:bodyPr>
          <a:lstStyle>
            <a:lvl1pPr marL="0" indent="0">
              <a:lnSpc>
                <a:spcPts val="2400"/>
              </a:lnSpc>
              <a:buFontTx/>
              <a:buNone/>
              <a:defRPr sz="2400">
                <a:solidFill>
                  <a:srgbClr val="898989"/>
                </a:solidFill>
              </a:defRPr>
            </a:lvl1pPr>
          </a:lstStyle>
          <a:p>
            <a:pPr lvl="0"/>
            <a:r>
              <a:rPr lang="en-US" dirty="0" smtClean="0"/>
              <a:t>Photo caption</a:t>
            </a:r>
          </a:p>
        </p:txBody>
      </p:sp>
    </p:spTree>
    <p:extLst>
      <p:ext uri="{BB962C8B-B14F-4D97-AF65-F5344CB8AC3E}">
        <p14:creationId xmlns:p14="http://schemas.microsoft.com/office/powerpoint/2010/main" val="286294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91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losing slide 1">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l="-1069" t="-176" r="55277" b="176"/>
          <a:stretch/>
        </p:blipFill>
        <p:spPr>
          <a:xfrm>
            <a:off x="4597400" y="-19250"/>
            <a:ext cx="4546600" cy="5178390"/>
          </a:xfrm>
          <a:prstGeom prst="rect">
            <a:avLst/>
          </a:prstGeom>
        </p:spPr>
      </p:pic>
      <p:sp>
        <p:nvSpPr>
          <p:cNvPr id="4" name="Freeform 3"/>
          <p:cNvSpPr/>
          <p:nvPr/>
        </p:nvSpPr>
        <p:spPr>
          <a:xfrm flipH="1" flipV="1">
            <a:off x="4137422" y="-19053"/>
            <a:ext cx="2252312" cy="5197444"/>
          </a:xfrm>
          <a:custGeom>
            <a:avLst/>
            <a:gdLst>
              <a:gd name="connsiteX0" fmla="*/ 0 w 3279580"/>
              <a:gd name="connsiteY0" fmla="*/ 0 h 5154355"/>
              <a:gd name="connsiteX1" fmla="*/ 3279580 w 3279580"/>
              <a:gd name="connsiteY1" fmla="*/ 5108 h 5154355"/>
              <a:gd name="connsiteX2" fmla="*/ 3279580 w 3279580"/>
              <a:gd name="connsiteY2" fmla="*/ 5149247 h 5154355"/>
              <a:gd name="connsiteX3" fmla="*/ 1568273 w 3279580"/>
              <a:gd name="connsiteY3" fmla="*/ 5154355 h 5154355"/>
              <a:gd name="connsiteX4" fmla="*/ 0 w 3279580"/>
              <a:gd name="connsiteY4" fmla="*/ 0 h 5154355"/>
              <a:gd name="connsiteX0" fmla="*/ 0 w 3279580"/>
              <a:gd name="connsiteY0" fmla="*/ 0 h 5154355"/>
              <a:gd name="connsiteX1" fmla="*/ 3279580 w 3279580"/>
              <a:gd name="connsiteY1" fmla="*/ 5108 h 5154355"/>
              <a:gd name="connsiteX2" fmla="*/ 2109671 w 3279580"/>
              <a:gd name="connsiteY2" fmla="*/ 5149247 h 5154355"/>
              <a:gd name="connsiteX3" fmla="*/ 1568273 w 3279580"/>
              <a:gd name="connsiteY3" fmla="*/ 5154355 h 5154355"/>
              <a:gd name="connsiteX4" fmla="*/ 0 w 3279580"/>
              <a:gd name="connsiteY4" fmla="*/ 0 h 5154355"/>
              <a:gd name="connsiteX0" fmla="*/ 0 w 3279580"/>
              <a:gd name="connsiteY0" fmla="*/ 0 h 5154355"/>
              <a:gd name="connsiteX1" fmla="*/ 3279580 w 3279580"/>
              <a:gd name="connsiteY1" fmla="*/ 5108 h 5154355"/>
              <a:gd name="connsiteX2" fmla="*/ 2243924 w 3279580"/>
              <a:gd name="connsiteY2" fmla="*/ 5154060 h 5154355"/>
              <a:gd name="connsiteX3" fmla="*/ 1568273 w 3279580"/>
              <a:gd name="connsiteY3" fmla="*/ 5154355 h 5154355"/>
              <a:gd name="connsiteX4" fmla="*/ 0 w 3279580"/>
              <a:gd name="connsiteY4" fmla="*/ 0 h 5154355"/>
              <a:gd name="connsiteX0" fmla="*/ 0 w 2243924"/>
              <a:gd name="connsiteY0" fmla="*/ 0 h 5154355"/>
              <a:gd name="connsiteX1" fmla="*/ 2195977 w 2243924"/>
              <a:gd name="connsiteY1" fmla="*/ 5108 h 5154355"/>
              <a:gd name="connsiteX2" fmla="*/ 2243924 w 2243924"/>
              <a:gd name="connsiteY2" fmla="*/ 5154060 h 5154355"/>
              <a:gd name="connsiteX3" fmla="*/ 1568273 w 2243924"/>
              <a:gd name="connsiteY3" fmla="*/ 5154355 h 5154355"/>
              <a:gd name="connsiteX4" fmla="*/ 0 w 2243924"/>
              <a:gd name="connsiteY4" fmla="*/ 0 h 515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924" h="5154355">
                <a:moveTo>
                  <a:pt x="0" y="0"/>
                </a:moveTo>
                <a:lnTo>
                  <a:pt x="2195977" y="5108"/>
                </a:lnTo>
                <a:lnTo>
                  <a:pt x="2243924" y="5154060"/>
                </a:lnTo>
                <a:lnTo>
                  <a:pt x="1568273" y="5154355"/>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reeform 4"/>
          <p:cNvSpPr/>
          <p:nvPr/>
        </p:nvSpPr>
        <p:spPr>
          <a:xfrm rot="10800000">
            <a:off x="0" y="0"/>
            <a:ext cx="2404222" cy="5148072"/>
          </a:xfrm>
          <a:custGeom>
            <a:avLst/>
            <a:gdLst>
              <a:gd name="connsiteX0" fmla="*/ 1568273 w 2938890"/>
              <a:gd name="connsiteY0" fmla="*/ 5148072 h 5148072"/>
              <a:gd name="connsiteX1" fmla="*/ 0 w 2938890"/>
              <a:gd name="connsiteY1" fmla="*/ 0 h 5148072"/>
              <a:gd name="connsiteX2" fmla="*/ 2938890 w 2938890"/>
              <a:gd name="connsiteY2" fmla="*/ 4572 h 5148072"/>
              <a:gd name="connsiteX3" fmla="*/ 2404222 w 2938890"/>
              <a:gd name="connsiteY3" fmla="*/ 4572 h 5148072"/>
              <a:gd name="connsiteX4" fmla="*/ 2404222 w 2938890"/>
              <a:gd name="connsiteY4" fmla="*/ 5145580 h 5148072"/>
              <a:gd name="connsiteX0" fmla="*/ 1568273 w 2404222"/>
              <a:gd name="connsiteY0" fmla="*/ 5148072 h 5148072"/>
              <a:gd name="connsiteX1" fmla="*/ 0 w 2404222"/>
              <a:gd name="connsiteY1" fmla="*/ 0 h 5148072"/>
              <a:gd name="connsiteX2" fmla="*/ 2404222 w 2404222"/>
              <a:gd name="connsiteY2" fmla="*/ 4572 h 5148072"/>
              <a:gd name="connsiteX3" fmla="*/ 2404222 w 2404222"/>
              <a:gd name="connsiteY3" fmla="*/ 5145580 h 5148072"/>
              <a:gd name="connsiteX4" fmla="*/ 1568273 w 2404222"/>
              <a:gd name="connsiteY4" fmla="*/ 5148072 h 51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4222" h="5148072">
                <a:moveTo>
                  <a:pt x="1568273" y="5148072"/>
                </a:moveTo>
                <a:lnTo>
                  <a:pt x="0" y="0"/>
                </a:lnTo>
                <a:lnTo>
                  <a:pt x="2404222" y="4572"/>
                </a:lnTo>
                <a:lnTo>
                  <a:pt x="2404222" y="5145580"/>
                </a:lnTo>
                <a:lnTo>
                  <a:pt x="1568273" y="5148072"/>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6" name="Parallelogram 5"/>
          <p:cNvSpPr/>
          <p:nvPr/>
        </p:nvSpPr>
        <p:spPr>
          <a:xfrm flipH="1">
            <a:off x="460147" y="0"/>
            <a:ext cx="2753418" cy="5143500"/>
          </a:xfrm>
          <a:prstGeom prst="parallelogram">
            <a:avLst>
              <a:gd name="adj" fmla="val 97000"/>
            </a:avLst>
          </a:prstGeom>
          <a:gradFill>
            <a:gsLst>
              <a:gs pos="78000">
                <a:schemeClr val="accent2"/>
              </a:gs>
              <a:gs pos="51000">
                <a:schemeClr val="tx2"/>
              </a:gs>
              <a:gs pos="100000">
                <a:schemeClr val="bg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1360961" y="1115513"/>
            <a:ext cx="3289904" cy="769441"/>
          </a:xfrm>
          <a:prstGeom prst="rect">
            <a:avLst/>
          </a:prstGeom>
          <a:noFill/>
        </p:spPr>
        <p:txBody>
          <a:bodyPr wrap="square" rtlCol="0">
            <a:spAutoFit/>
          </a:bodyPr>
          <a:lstStyle/>
          <a:p>
            <a:r>
              <a:rPr lang="en-US" sz="4400" dirty="0" smtClean="0">
                <a:solidFill>
                  <a:schemeClr val="bg2"/>
                </a:solidFill>
              </a:rPr>
              <a:t>THANK YOU</a:t>
            </a:r>
            <a:endParaRPr lang="en-US" sz="4400" dirty="0">
              <a:solidFill>
                <a:schemeClr val="bg2"/>
              </a:solidFill>
            </a:endParaRPr>
          </a:p>
        </p:txBody>
      </p:sp>
      <p:sp>
        <p:nvSpPr>
          <p:cNvPr id="9" name="Title 8"/>
          <p:cNvSpPr>
            <a:spLocks noGrp="1"/>
          </p:cNvSpPr>
          <p:nvPr>
            <p:ph type="title" hasCustomPrompt="1"/>
          </p:nvPr>
        </p:nvSpPr>
        <p:spPr>
          <a:xfrm>
            <a:off x="2024361" y="1928705"/>
            <a:ext cx="3351398" cy="754053"/>
          </a:xfrm>
        </p:spPr>
        <p:txBody>
          <a:bodyPr anchor="b">
            <a:spAutoFit/>
          </a:bodyPr>
          <a:lstStyle>
            <a:lvl1pPr algn="l">
              <a:lnSpc>
                <a:spcPts val="2400"/>
              </a:lnSpc>
              <a:defRPr sz="2400">
                <a:solidFill>
                  <a:schemeClr val="accent2"/>
                </a:solidFill>
              </a:defRPr>
            </a:lvl1pPr>
          </a:lstStyle>
          <a:p>
            <a:r>
              <a:rPr lang="en-US" dirty="0" smtClean="0"/>
              <a:t>Presenter’s Name, optional title</a:t>
            </a:r>
            <a:endParaRPr lang="en-US" dirty="0"/>
          </a:p>
        </p:txBody>
      </p:sp>
      <p:sp>
        <p:nvSpPr>
          <p:cNvPr id="11" name="Text Placeholder 10"/>
          <p:cNvSpPr>
            <a:spLocks noGrp="1"/>
          </p:cNvSpPr>
          <p:nvPr>
            <p:ph type="body" sz="quarter" idx="10" hasCustomPrompt="1"/>
          </p:nvPr>
        </p:nvSpPr>
        <p:spPr>
          <a:xfrm>
            <a:off x="2525381" y="2700943"/>
            <a:ext cx="3043830" cy="348813"/>
          </a:xfrm>
        </p:spPr>
        <p:txBody>
          <a:bodyPr>
            <a:spAutoFit/>
          </a:bodyPr>
          <a:lstStyle>
            <a:lvl1pPr>
              <a:lnSpc>
                <a:spcPts val="2000"/>
              </a:lnSpc>
              <a:spcBef>
                <a:spcPts val="0"/>
              </a:spcBef>
              <a:spcAft>
                <a:spcPts val="1000"/>
              </a:spcAft>
              <a:defRPr sz="2000" i="1">
                <a:solidFill>
                  <a:schemeClr val="tx1">
                    <a:lumMod val="50000"/>
                    <a:lumOff val="50000"/>
                  </a:schemeClr>
                </a:solidFill>
              </a:defRPr>
            </a:lvl1pPr>
          </a:lstStyle>
          <a:p>
            <a:pPr lvl="0"/>
            <a:r>
              <a:rPr lang="en-US" dirty="0" smtClean="0"/>
              <a:t>Contact information</a:t>
            </a:r>
            <a:endParaRPr lang="en-US" dirty="0"/>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1138" y="3515517"/>
            <a:ext cx="2690427" cy="678323"/>
          </a:xfrm>
          <a:prstGeom prst="rect">
            <a:avLst/>
          </a:prstGeom>
        </p:spPr>
      </p:pic>
    </p:spTree>
    <p:extLst>
      <p:ext uri="{BB962C8B-B14F-4D97-AF65-F5344CB8AC3E}">
        <p14:creationId xmlns:p14="http://schemas.microsoft.com/office/powerpoint/2010/main" val="426921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gree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909586" y="1854721"/>
            <a:ext cx="5370897" cy="715025"/>
          </a:xfrm>
          <a:prstGeom prst="rect">
            <a:avLst/>
          </a:prstGeom>
        </p:spPr>
        <p:txBody>
          <a:bodyPr tIns="91440" anchor="ctr">
            <a:noAutofit/>
          </a:bodyPr>
          <a:lstStyle>
            <a:lvl1pPr algn="l">
              <a:lnSpc>
                <a:spcPts val="3300"/>
              </a:lnSpc>
              <a:defRPr sz="3300">
                <a:solidFill>
                  <a:schemeClr val="tx2"/>
                </a:solidFill>
              </a:defRPr>
            </a:lvl1pPr>
          </a:lstStyle>
          <a:p>
            <a:r>
              <a:rPr lang="en-US" dirty="0" smtClean="0"/>
              <a:t>PRESENTATION TITLE IN ALL CAPS</a:t>
            </a:r>
            <a:endParaRPr lang="en-US" dirty="0"/>
          </a:p>
        </p:txBody>
      </p:sp>
      <p:sp>
        <p:nvSpPr>
          <p:cNvPr id="9" name="Subtitle 2"/>
          <p:cNvSpPr>
            <a:spLocks noGrp="1"/>
          </p:cNvSpPr>
          <p:nvPr>
            <p:ph type="subTitle" idx="1"/>
          </p:nvPr>
        </p:nvSpPr>
        <p:spPr>
          <a:xfrm>
            <a:off x="909586" y="2782320"/>
            <a:ext cx="5370897" cy="524471"/>
          </a:xfrm>
        </p:spPr>
        <p:txBody>
          <a:bodyPr>
            <a:normAutofit/>
          </a:bodyPr>
          <a:lstStyle>
            <a:lvl1pPr marL="0" indent="0" algn="l">
              <a:buNone/>
              <a:defRPr sz="18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9"/>
          <p:cNvSpPr/>
          <p:nvPr/>
        </p:nvSpPr>
        <p:spPr>
          <a:xfrm>
            <a:off x="5869528" y="-5108"/>
            <a:ext cx="3279580" cy="5154355"/>
          </a:xfrm>
          <a:custGeom>
            <a:avLst/>
            <a:gdLst>
              <a:gd name="connsiteX0" fmla="*/ 0 w 3279580"/>
              <a:gd name="connsiteY0" fmla="*/ 0 h 5154355"/>
              <a:gd name="connsiteX1" fmla="*/ 3279580 w 3279580"/>
              <a:gd name="connsiteY1" fmla="*/ 5108 h 5154355"/>
              <a:gd name="connsiteX2" fmla="*/ 3279580 w 3279580"/>
              <a:gd name="connsiteY2" fmla="*/ 5149247 h 5154355"/>
              <a:gd name="connsiteX3" fmla="*/ 1568273 w 3279580"/>
              <a:gd name="connsiteY3" fmla="*/ 5154355 h 5154355"/>
              <a:gd name="connsiteX4" fmla="*/ 0 w 3279580"/>
              <a:gd name="connsiteY4" fmla="*/ 0 h 515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9580" h="5154355">
                <a:moveTo>
                  <a:pt x="0" y="0"/>
                </a:moveTo>
                <a:lnTo>
                  <a:pt x="3279580" y="5108"/>
                </a:lnTo>
                <a:lnTo>
                  <a:pt x="3279580" y="5149247"/>
                </a:lnTo>
                <a:lnTo>
                  <a:pt x="1568273" y="5154355"/>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Parallelogram 6"/>
          <p:cNvSpPr/>
          <p:nvPr/>
        </p:nvSpPr>
        <p:spPr>
          <a:xfrm flipH="1">
            <a:off x="5251993" y="0"/>
            <a:ext cx="2753418" cy="5143500"/>
          </a:xfrm>
          <a:prstGeom prst="parallelogram">
            <a:avLst>
              <a:gd name="adj" fmla="val 97000"/>
            </a:avLst>
          </a:prstGeom>
          <a:gradFill>
            <a:gsLst>
              <a:gs pos="78000">
                <a:schemeClr val="accent2"/>
              </a:gs>
              <a:gs pos="51000">
                <a:schemeClr val="tx2"/>
              </a:gs>
              <a:gs pos="100000">
                <a:schemeClr val="bg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850904"/>
            <a:ext cx="722659" cy="722659"/>
          </a:xfrm>
          <a:prstGeom prst="rect">
            <a:avLst/>
          </a:prstGeom>
        </p:spPr>
      </p:pic>
    </p:spTree>
    <p:extLst>
      <p:ext uri="{BB962C8B-B14F-4D97-AF65-F5344CB8AC3E}">
        <p14:creationId xmlns:p14="http://schemas.microsoft.com/office/powerpoint/2010/main" val="410572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losing slide 2">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l="-1069" t="-176" r="55277" b="176"/>
          <a:stretch/>
        </p:blipFill>
        <p:spPr>
          <a:xfrm>
            <a:off x="4597400" y="-19250"/>
            <a:ext cx="4546600" cy="5178390"/>
          </a:xfrm>
          <a:prstGeom prst="rect">
            <a:avLst/>
          </a:prstGeom>
        </p:spPr>
      </p:pic>
      <p:sp>
        <p:nvSpPr>
          <p:cNvPr id="4" name="Freeform 3"/>
          <p:cNvSpPr/>
          <p:nvPr/>
        </p:nvSpPr>
        <p:spPr>
          <a:xfrm flipH="1" flipV="1">
            <a:off x="4137422" y="-19053"/>
            <a:ext cx="2252312" cy="5197444"/>
          </a:xfrm>
          <a:custGeom>
            <a:avLst/>
            <a:gdLst>
              <a:gd name="connsiteX0" fmla="*/ 0 w 3279580"/>
              <a:gd name="connsiteY0" fmla="*/ 0 h 5154355"/>
              <a:gd name="connsiteX1" fmla="*/ 3279580 w 3279580"/>
              <a:gd name="connsiteY1" fmla="*/ 5108 h 5154355"/>
              <a:gd name="connsiteX2" fmla="*/ 3279580 w 3279580"/>
              <a:gd name="connsiteY2" fmla="*/ 5149247 h 5154355"/>
              <a:gd name="connsiteX3" fmla="*/ 1568273 w 3279580"/>
              <a:gd name="connsiteY3" fmla="*/ 5154355 h 5154355"/>
              <a:gd name="connsiteX4" fmla="*/ 0 w 3279580"/>
              <a:gd name="connsiteY4" fmla="*/ 0 h 5154355"/>
              <a:gd name="connsiteX0" fmla="*/ 0 w 3279580"/>
              <a:gd name="connsiteY0" fmla="*/ 0 h 5154355"/>
              <a:gd name="connsiteX1" fmla="*/ 3279580 w 3279580"/>
              <a:gd name="connsiteY1" fmla="*/ 5108 h 5154355"/>
              <a:gd name="connsiteX2" fmla="*/ 2109671 w 3279580"/>
              <a:gd name="connsiteY2" fmla="*/ 5149247 h 5154355"/>
              <a:gd name="connsiteX3" fmla="*/ 1568273 w 3279580"/>
              <a:gd name="connsiteY3" fmla="*/ 5154355 h 5154355"/>
              <a:gd name="connsiteX4" fmla="*/ 0 w 3279580"/>
              <a:gd name="connsiteY4" fmla="*/ 0 h 5154355"/>
              <a:gd name="connsiteX0" fmla="*/ 0 w 3279580"/>
              <a:gd name="connsiteY0" fmla="*/ 0 h 5154355"/>
              <a:gd name="connsiteX1" fmla="*/ 3279580 w 3279580"/>
              <a:gd name="connsiteY1" fmla="*/ 5108 h 5154355"/>
              <a:gd name="connsiteX2" fmla="*/ 2243924 w 3279580"/>
              <a:gd name="connsiteY2" fmla="*/ 5154060 h 5154355"/>
              <a:gd name="connsiteX3" fmla="*/ 1568273 w 3279580"/>
              <a:gd name="connsiteY3" fmla="*/ 5154355 h 5154355"/>
              <a:gd name="connsiteX4" fmla="*/ 0 w 3279580"/>
              <a:gd name="connsiteY4" fmla="*/ 0 h 5154355"/>
              <a:gd name="connsiteX0" fmla="*/ 0 w 2243924"/>
              <a:gd name="connsiteY0" fmla="*/ 0 h 5154355"/>
              <a:gd name="connsiteX1" fmla="*/ 2195977 w 2243924"/>
              <a:gd name="connsiteY1" fmla="*/ 5108 h 5154355"/>
              <a:gd name="connsiteX2" fmla="*/ 2243924 w 2243924"/>
              <a:gd name="connsiteY2" fmla="*/ 5154060 h 5154355"/>
              <a:gd name="connsiteX3" fmla="*/ 1568273 w 2243924"/>
              <a:gd name="connsiteY3" fmla="*/ 5154355 h 5154355"/>
              <a:gd name="connsiteX4" fmla="*/ 0 w 2243924"/>
              <a:gd name="connsiteY4" fmla="*/ 0 h 515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924" h="5154355">
                <a:moveTo>
                  <a:pt x="0" y="0"/>
                </a:moveTo>
                <a:lnTo>
                  <a:pt x="2195977" y="5108"/>
                </a:lnTo>
                <a:lnTo>
                  <a:pt x="2243924" y="5154060"/>
                </a:lnTo>
                <a:lnTo>
                  <a:pt x="1568273" y="5154355"/>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reeform 4"/>
          <p:cNvSpPr/>
          <p:nvPr/>
        </p:nvSpPr>
        <p:spPr>
          <a:xfrm rot="10800000">
            <a:off x="0" y="0"/>
            <a:ext cx="2404222" cy="5148072"/>
          </a:xfrm>
          <a:custGeom>
            <a:avLst/>
            <a:gdLst>
              <a:gd name="connsiteX0" fmla="*/ 1568273 w 2938890"/>
              <a:gd name="connsiteY0" fmla="*/ 5148072 h 5148072"/>
              <a:gd name="connsiteX1" fmla="*/ 0 w 2938890"/>
              <a:gd name="connsiteY1" fmla="*/ 0 h 5148072"/>
              <a:gd name="connsiteX2" fmla="*/ 2938890 w 2938890"/>
              <a:gd name="connsiteY2" fmla="*/ 4572 h 5148072"/>
              <a:gd name="connsiteX3" fmla="*/ 2404222 w 2938890"/>
              <a:gd name="connsiteY3" fmla="*/ 4572 h 5148072"/>
              <a:gd name="connsiteX4" fmla="*/ 2404222 w 2938890"/>
              <a:gd name="connsiteY4" fmla="*/ 5145580 h 5148072"/>
              <a:gd name="connsiteX0" fmla="*/ 1568273 w 2404222"/>
              <a:gd name="connsiteY0" fmla="*/ 5148072 h 5148072"/>
              <a:gd name="connsiteX1" fmla="*/ 0 w 2404222"/>
              <a:gd name="connsiteY1" fmla="*/ 0 h 5148072"/>
              <a:gd name="connsiteX2" fmla="*/ 2404222 w 2404222"/>
              <a:gd name="connsiteY2" fmla="*/ 4572 h 5148072"/>
              <a:gd name="connsiteX3" fmla="*/ 2404222 w 2404222"/>
              <a:gd name="connsiteY3" fmla="*/ 5145580 h 5148072"/>
              <a:gd name="connsiteX4" fmla="*/ 1568273 w 2404222"/>
              <a:gd name="connsiteY4" fmla="*/ 5148072 h 51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4222" h="5148072">
                <a:moveTo>
                  <a:pt x="1568273" y="5148072"/>
                </a:moveTo>
                <a:lnTo>
                  <a:pt x="0" y="0"/>
                </a:lnTo>
                <a:lnTo>
                  <a:pt x="2404222" y="4572"/>
                </a:lnTo>
                <a:lnTo>
                  <a:pt x="2404222" y="5145580"/>
                </a:lnTo>
                <a:lnTo>
                  <a:pt x="1568273" y="5148072"/>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6" name="Parallelogram 5"/>
          <p:cNvSpPr/>
          <p:nvPr/>
        </p:nvSpPr>
        <p:spPr>
          <a:xfrm flipH="1">
            <a:off x="460147" y="0"/>
            <a:ext cx="2753418" cy="5143500"/>
          </a:xfrm>
          <a:prstGeom prst="parallelogram">
            <a:avLst>
              <a:gd name="adj" fmla="val 97000"/>
            </a:avLst>
          </a:prstGeom>
          <a:gradFill>
            <a:gsLst>
              <a:gs pos="78000">
                <a:schemeClr val="accent2"/>
              </a:gs>
              <a:gs pos="51000">
                <a:schemeClr val="tx2"/>
              </a:gs>
              <a:gs pos="100000">
                <a:schemeClr val="bg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1360961" y="1115513"/>
            <a:ext cx="3289904" cy="769441"/>
          </a:xfrm>
          <a:prstGeom prst="rect">
            <a:avLst/>
          </a:prstGeom>
          <a:noFill/>
        </p:spPr>
        <p:txBody>
          <a:bodyPr wrap="square" rtlCol="0">
            <a:spAutoFit/>
          </a:bodyPr>
          <a:lstStyle/>
          <a:p>
            <a:r>
              <a:rPr lang="en-US" sz="4400" dirty="0" smtClean="0">
                <a:solidFill>
                  <a:schemeClr val="bg2"/>
                </a:solidFill>
              </a:rPr>
              <a:t>THANK YOU</a:t>
            </a:r>
            <a:endParaRPr lang="en-US" sz="4400" dirty="0">
              <a:solidFill>
                <a:schemeClr val="bg2"/>
              </a:solidFill>
            </a:endParaRPr>
          </a:p>
        </p:txBody>
      </p:sp>
      <p:sp>
        <p:nvSpPr>
          <p:cNvPr id="9" name="Title 8"/>
          <p:cNvSpPr>
            <a:spLocks noGrp="1"/>
          </p:cNvSpPr>
          <p:nvPr>
            <p:ph type="title" hasCustomPrompt="1"/>
          </p:nvPr>
        </p:nvSpPr>
        <p:spPr>
          <a:xfrm>
            <a:off x="2024361" y="1928705"/>
            <a:ext cx="3351398" cy="754053"/>
          </a:xfrm>
        </p:spPr>
        <p:txBody>
          <a:bodyPr anchor="b">
            <a:spAutoFit/>
          </a:bodyPr>
          <a:lstStyle>
            <a:lvl1pPr algn="l">
              <a:lnSpc>
                <a:spcPts val="2400"/>
              </a:lnSpc>
              <a:defRPr sz="2400">
                <a:solidFill>
                  <a:schemeClr val="accent2"/>
                </a:solidFill>
              </a:defRPr>
            </a:lvl1pPr>
          </a:lstStyle>
          <a:p>
            <a:r>
              <a:rPr lang="en-US" dirty="0" smtClean="0"/>
              <a:t>Presenter’s Name, optional title</a:t>
            </a:r>
            <a:endParaRPr lang="en-US" dirty="0"/>
          </a:p>
        </p:txBody>
      </p:sp>
      <p:sp>
        <p:nvSpPr>
          <p:cNvPr id="11" name="Text Placeholder 10"/>
          <p:cNvSpPr>
            <a:spLocks noGrp="1"/>
          </p:cNvSpPr>
          <p:nvPr>
            <p:ph type="body" sz="quarter" idx="10" hasCustomPrompt="1"/>
          </p:nvPr>
        </p:nvSpPr>
        <p:spPr>
          <a:xfrm>
            <a:off x="2525381" y="2700943"/>
            <a:ext cx="3043830" cy="348813"/>
          </a:xfrm>
        </p:spPr>
        <p:txBody>
          <a:bodyPr>
            <a:spAutoFit/>
          </a:bodyPr>
          <a:lstStyle>
            <a:lvl1pPr>
              <a:lnSpc>
                <a:spcPts val="2000"/>
              </a:lnSpc>
              <a:spcBef>
                <a:spcPts val="0"/>
              </a:spcBef>
              <a:spcAft>
                <a:spcPts val="1000"/>
              </a:spcAft>
              <a:defRPr sz="2000" i="1">
                <a:solidFill>
                  <a:schemeClr val="tx1">
                    <a:lumMod val="50000"/>
                    <a:lumOff val="50000"/>
                  </a:schemeClr>
                </a:solidFill>
              </a:defRPr>
            </a:lvl1pPr>
          </a:lstStyle>
          <a:p>
            <a:pPr lvl="0"/>
            <a:r>
              <a:rPr lang="en-US" dirty="0" smtClean="0"/>
              <a:t>Contact information</a:t>
            </a:r>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1138" y="3515517"/>
            <a:ext cx="2690427" cy="678323"/>
          </a:xfrm>
          <a:prstGeom prst="rect">
            <a:avLst/>
          </a:prstGeom>
        </p:spPr>
      </p:pic>
    </p:spTree>
    <p:extLst>
      <p:ext uri="{BB962C8B-B14F-4D97-AF65-F5344CB8AC3E}">
        <p14:creationId xmlns:p14="http://schemas.microsoft.com/office/powerpoint/2010/main" val="253092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losing slide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07094" y="3515517"/>
            <a:ext cx="2690427" cy="678323"/>
          </a:xfrm>
          <a:prstGeom prst="rect">
            <a:avLst/>
          </a:prstGeom>
        </p:spPr>
      </p:pic>
      <p:sp>
        <p:nvSpPr>
          <p:cNvPr id="5" name="Freeform 4"/>
          <p:cNvSpPr/>
          <p:nvPr userDrawn="1"/>
        </p:nvSpPr>
        <p:spPr>
          <a:xfrm rot="10800000">
            <a:off x="0" y="0"/>
            <a:ext cx="2404222" cy="5148072"/>
          </a:xfrm>
          <a:custGeom>
            <a:avLst/>
            <a:gdLst>
              <a:gd name="connsiteX0" fmla="*/ 1568273 w 2938890"/>
              <a:gd name="connsiteY0" fmla="*/ 5148072 h 5148072"/>
              <a:gd name="connsiteX1" fmla="*/ 0 w 2938890"/>
              <a:gd name="connsiteY1" fmla="*/ 0 h 5148072"/>
              <a:gd name="connsiteX2" fmla="*/ 2938890 w 2938890"/>
              <a:gd name="connsiteY2" fmla="*/ 4572 h 5148072"/>
              <a:gd name="connsiteX3" fmla="*/ 2404222 w 2938890"/>
              <a:gd name="connsiteY3" fmla="*/ 4572 h 5148072"/>
              <a:gd name="connsiteX4" fmla="*/ 2404222 w 2938890"/>
              <a:gd name="connsiteY4" fmla="*/ 5145580 h 5148072"/>
              <a:gd name="connsiteX0" fmla="*/ 1568273 w 2404222"/>
              <a:gd name="connsiteY0" fmla="*/ 5148072 h 5148072"/>
              <a:gd name="connsiteX1" fmla="*/ 0 w 2404222"/>
              <a:gd name="connsiteY1" fmla="*/ 0 h 5148072"/>
              <a:gd name="connsiteX2" fmla="*/ 2404222 w 2404222"/>
              <a:gd name="connsiteY2" fmla="*/ 4572 h 5148072"/>
              <a:gd name="connsiteX3" fmla="*/ 2404222 w 2404222"/>
              <a:gd name="connsiteY3" fmla="*/ 5145580 h 5148072"/>
              <a:gd name="connsiteX4" fmla="*/ 1568273 w 2404222"/>
              <a:gd name="connsiteY4" fmla="*/ 5148072 h 51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4222" h="5148072">
                <a:moveTo>
                  <a:pt x="1568273" y="5148072"/>
                </a:moveTo>
                <a:lnTo>
                  <a:pt x="0" y="0"/>
                </a:lnTo>
                <a:lnTo>
                  <a:pt x="2404222" y="4572"/>
                </a:lnTo>
                <a:lnTo>
                  <a:pt x="2404222" y="5145580"/>
                </a:lnTo>
                <a:lnTo>
                  <a:pt x="1568273" y="5148072"/>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6" name="Parallelogram 5"/>
          <p:cNvSpPr/>
          <p:nvPr userDrawn="1"/>
        </p:nvSpPr>
        <p:spPr>
          <a:xfrm flipH="1">
            <a:off x="460147" y="0"/>
            <a:ext cx="2753418" cy="5143500"/>
          </a:xfrm>
          <a:prstGeom prst="parallelogram">
            <a:avLst>
              <a:gd name="adj" fmla="val 97000"/>
            </a:avLst>
          </a:prstGeom>
          <a:gradFill>
            <a:gsLst>
              <a:gs pos="78000">
                <a:schemeClr val="accent2"/>
              </a:gs>
              <a:gs pos="51000">
                <a:schemeClr val="tx2"/>
              </a:gs>
              <a:gs pos="100000">
                <a:schemeClr val="bg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2340098" y="1115513"/>
            <a:ext cx="3289904" cy="769441"/>
          </a:xfrm>
          <a:prstGeom prst="rect">
            <a:avLst/>
          </a:prstGeom>
          <a:noFill/>
        </p:spPr>
        <p:txBody>
          <a:bodyPr wrap="square" rtlCol="0">
            <a:spAutoFit/>
          </a:bodyPr>
          <a:lstStyle/>
          <a:p>
            <a:r>
              <a:rPr lang="en-US" sz="4400" dirty="0" smtClean="0">
                <a:solidFill>
                  <a:schemeClr val="bg2"/>
                </a:solidFill>
              </a:rPr>
              <a:t>QUESTIONS?</a:t>
            </a:r>
            <a:endParaRPr lang="en-US" sz="4400" dirty="0">
              <a:solidFill>
                <a:schemeClr val="bg2"/>
              </a:solidFill>
            </a:endParaRPr>
          </a:p>
        </p:txBody>
      </p:sp>
      <p:sp>
        <p:nvSpPr>
          <p:cNvPr id="9" name="Title 8"/>
          <p:cNvSpPr>
            <a:spLocks noGrp="1"/>
          </p:cNvSpPr>
          <p:nvPr>
            <p:ph type="title" hasCustomPrompt="1"/>
          </p:nvPr>
        </p:nvSpPr>
        <p:spPr>
          <a:xfrm>
            <a:off x="3003498" y="1928705"/>
            <a:ext cx="3351398" cy="754053"/>
          </a:xfrm>
        </p:spPr>
        <p:txBody>
          <a:bodyPr anchor="b">
            <a:spAutoFit/>
          </a:bodyPr>
          <a:lstStyle>
            <a:lvl1pPr algn="l">
              <a:lnSpc>
                <a:spcPts val="2400"/>
              </a:lnSpc>
              <a:defRPr sz="2400">
                <a:solidFill>
                  <a:schemeClr val="accent2"/>
                </a:solidFill>
              </a:defRPr>
            </a:lvl1pPr>
          </a:lstStyle>
          <a:p>
            <a:r>
              <a:rPr lang="en-US" dirty="0" smtClean="0"/>
              <a:t>Presenter’s Name, optional title</a:t>
            </a:r>
            <a:endParaRPr lang="en-US" dirty="0"/>
          </a:p>
        </p:txBody>
      </p:sp>
      <p:sp>
        <p:nvSpPr>
          <p:cNvPr id="11" name="Text Placeholder 10"/>
          <p:cNvSpPr>
            <a:spLocks noGrp="1"/>
          </p:cNvSpPr>
          <p:nvPr>
            <p:ph type="body" sz="quarter" idx="10" hasCustomPrompt="1"/>
          </p:nvPr>
        </p:nvSpPr>
        <p:spPr>
          <a:xfrm>
            <a:off x="3504518" y="2700943"/>
            <a:ext cx="3043830" cy="348813"/>
          </a:xfrm>
        </p:spPr>
        <p:txBody>
          <a:bodyPr>
            <a:spAutoFit/>
          </a:bodyPr>
          <a:lstStyle>
            <a:lvl1pPr>
              <a:lnSpc>
                <a:spcPts val="2000"/>
              </a:lnSpc>
              <a:spcBef>
                <a:spcPts val="0"/>
              </a:spcBef>
              <a:spcAft>
                <a:spcPts val="1000"/>
              </a:spcAft>
              <a:defRPr sz="2000" i="1">
                <a:solidFill>
                  <a:schemeClr val="tx1">
                    <a:lumMod val="50000"/>
                    <a:lumOff val="50000"/>
                  </a:schemeClr>
                </a:solidFill>
              </a:defRPr>
            </a:lvl1pPr>
          </a:lstStyle>
          <a:p>
            <a:pPr lvl="0"/>
            <a:r>
              <a:rPr lang="en-US" dirty="0" smtClean="0"/>
              <a:t>Contact information</a:t>
            </a:r>
            <a:endParaRPr lang="en-US" dirty="0"/>
          </a:p>
        </p:txBody>
      </p:sp>
    </p:spTree>
    <p:extLst>
      <p:ext uri="{BB962C8B-B14F-4D97-AF65-F5344CB8AC3E}">
        <p14:creationId xmlns:p14="http://schemas.microsoft.com/office/powerpoint/2010/main" val="399966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cy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909586" y="1719791"/>
            <a:ext cx="5370897" cy="984885"/>
          </a:xfrm>
          <a:prstGeom prst="rect">
            <a:avLst/>
          </a:prstGeom>
        </p:spPr>
        <p:txBody>
          <a:bodyPr tIns="91440" anchor="ctr">
            <a:spAutoFit/>
          </a:bodyPr>
          <a:lstStyle>
            <a:lvl1pPr algn="l">
              <a:lnSpc>
                <a:spcPts val="3300"/>
              </a:lnSpc>
              <a:defRPr sz="3300">
                <a:solidFill>
                  <a:schemeClr val="tx2"/>
                </a:solidFill>
              </a:defRPr>
            </a:lvl1pPr>
          </a:lstStyle>
          <a:p>
            <a:r>
              <a:rPr lang="en-US" dirty="0" smtClean="0"/>
              <a:t>PRESENTATION TITLE IN ALL CAPS</a:t>
            </a:r>
            <a:endParaRPr lang="en-US" dirty="0"/>
          </a:p>
        </p:txBody>
      </p:sp>
      <p:sp>
        <p:nvSpPr>
          <p:cNvPr id="9" name="Subtitle 2"/>
          <p:cNvSpPr>
            <a:spLocks noGrp="1"/>
          </p:cNvSpPr>
          <p:nvPr>
            <p:ph type="subTitle" idx="1"/>
          </p:nvPr>
        </p:nvSpPr>
        <p:spPr>
          <a:xfrm>
            <a:off x="909586" y="2782320"/>
            <a:ext cx="5370897" cy="524471"/>
          </a:xfrm>
        </p:spPr>
        <p:txBody>
          <a:bodyPr>
            <a:normAutofit/>
          </a:bodyPr>
          <a:lstStyle>
            <a:lvl1pPr marL="0" indent="0" algn="l" defTabSz="457200" rtl="0" eaLnBrk="1" latinLnBrk="0" hangingPunct="1">
              <a:lnSpc>
                <a:spcPts val="1800"/>
              </a:lnSpc>
              <a:spcBef>
                <a:spcPct val="20000"/>
              </a:spcBef>
              <a:buClr>
                <a:srgbClr val="36499B"/>
              </a:buClr>
              <a:buFont typeface="Wingdings" charset="2"/>
              <a:buNone/>
              <a:defRPr lang="en-US" sz="1800" kern="1200" dirty="0">
                <a:solidFill>
                  <a:schemeClr val="accent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Freeform 9"/>
          <p:cNvSpPr/>
          <p:nvPr/>
        </p:nvSpPr>
        <p:spPr>
          <a:xfrm>
            <a:off x="5869528" y="-5108"/>
            <a:ext cx="3279580" cy="5154355"/>
          </a:xfrm>
          <a:custGeom>
            <a:avLst/>
            <a:gdLst>
              <a:gd name="connsiteX0" fmla="*/ 0 w 3279580"/>
              <a:gd name="connsiteY0" fmla="*/ 0 h 5154355"/>
              <a:gd name="connsiteX1" fmla="*/ 3279580 w 3279580"/>
              <a:gd name="connsiteY1" fmla="*/ 5108 h 5154355"/>
              <a:gd name="connsiteX2" fmla="*/ 3279580 w 3279580"/>
              <a:gd name="connsiteY2" fmla="*/ 5149247 h 5154355"/>
              <a:gd name="connsiteX3" fmla="*/ 1568273 w 3279580"/>
              <a:gd name="connsiteY3" fmla="*/ 5154355 h 5154355"/>
              <a:gd name="connsiteX4" fmla="*/ 0 w 3279580"/>
              <a:gd name="connsiteY4" fmla="*/ 0 h 515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9580" h="5154355">
                <a:moveTo>
                  <a:pt x="0" y="0"/>
                </a:moveTo>
                <a:lnTo>
                  <a:pt x="3279580" y="5108"/>
                </a:lnTo>
                <a:lnTo>
                  <a:pt x="3279580" y="5149247"/>
                </a:lnTo>
                <a:lnTo>
                  <a:pt x="1568273" y="5154355"/>
                </a:lnTo>
                <a:lnTo>
                  <a:pt x="0" y="0"/>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Parallelogram 11"/>
          <p:cNvSpPr/>
          <p:nvPr/>
        </p:nvSpPr>
        <p:spPr>
          <a:xfrm flipH="1">
            <a:off x="5251993" y="0"/>
            <a:ext cx="2753418" cy="5143500"/>
          </a:xfrm>
          <a:prstGeom prst="parallelogram">
            <a:avLst>
              <a:gd name="adj" fmla="val 97000"/>
            </a:avLst>
          </a:prstGeom>
          <a:gradFill>
            <a:gsLst>
              <a:gs pos="78000">
                <a:schemeClr val="accent2"/>
              </a:gs>
              <a:gs pos="51000">
                <a:schemeClr val="tx2"/>
              </a:gs>
              <a:gs pos="100000">
                <a:schemeClr val="bg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1849090"/>
            <a:ext cx="722659" cy="722659"/>
          </a:xfrm>
          <a:prstGeom prst="rect">
            <a:avLst/>
          </a:prstGeom>
        </p:spPr>
      </p:pic>
    </p:spTree>
    <p:extLst>
      <p:ext uri="{BB962C8B-B14F-4D97-AF65-F5344CB8AC3E}">
        <p14:creationId xmlns:p14="http://schemas.microsoft.com/office/powerpoint/2010/main" val="17718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gree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909586" y="1719791"/>
            <a:ext cx="5370897" cy="984885"/>
          </a:xfrm>
          <a:prstGeom prst="rect">
            <a:avLst/>
          </a:prstGeom>
        </p:spPr>
        <p:txBody>
          <a:bodyPr tIns="91440" anchor="ctr">
            <a:spAutoFit/>
          </a:bodyPr>
          <a:lstStyle>
            <a:lvl1pPr algn="l">
              <a:lnSpc>
                <a:spcPts val="3300"/>
              </a:lnSpc>
              <a:defRPr sz="3300">
                <a:solidFill>
                  <a:schemeClr val="tx2"/>
                </a:solidFill>
              </a:defRPr>
            </a:lvl1pPr>
          </a:lstStyle>
          <a:p>
            <a:r>
              <a:rPr lang="en-US" dirty="0" smtClean="0"/>
              <a:t>PRESENTATION TITLE IN ALL CAPS</a:t>
            </a:r>
            <a:endParaRPr lang="en-US" dirty="0"/>
          </a:p>
        </p:txBody>
      </p:sp>
      <p:sp>
        <p:nvSpPr>
          <p:cNvPr id="9" name="Subtitle 2"/>
          <p:cNvSpPr>
            <a:spLocks noGrp="1"/>
          </p:cNvSpPr>
          <p:nvPr>
            <p:ph type="subTitle" idx="1"/>
          </p:nvPr>
        </p:nvSpPr>
        <p:spPr>
          <a:xfrm>
            <a:off x="909586" y="2782320"/>
            <a:ext cx="5370897" cy="524471"/>
          </a:xfrm>
        </p:spPr>
        <p:txBody>
          <a:bodyPr>
            <a:normAutofit/>
          </a:bodyPr>
          <a:lstStyle>
            <a:lvl1pPr marL="0" indent="0" algn="l" defTabSz="457200" rtl="0" eaLnBrk="1" latinLnBrk="0" hangingPunct="1">
              <a:lnSpc>
                <a:spcPts val="1800"/>
              </a:lnSpc>
              <a:spcBef>
                <a:spcPct val="20000"/>
              </a:spcBef>
              <a:buClr>
                <a:srgbClr val="36499B"/>
              </a:buClr>
              <a:buFont typeface="Wingdings" charset="2"/>
              <a:buNone/>
              <a:defRPr lang="en-US" sz="1800" kern="1200" dirty="0">
                <a:solidFill>
                  <a:schemeClr val="accent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Freeform 9"/>
          <p:cNvSpPr/>
          <p:nvPr/>
        </p:nvSpPr>
        <p:spPr>
          <a:xfrm>
            <a:off x="5869528" y="-5108"/>
            <a:ext cx="3279580" cy="5154355"/>
          </a:xfrm>
          <a:custGeom>
            <a:avLst/>
            <a:gdLst>
              <a:gd name="connsiteX0" fmla="*/ 0 w 3279580"/>
              <a:gd name="connsiteY0" fmla="*/ 0 h 5154355"/>
              <a:gd name="connsiteX1" fmla="*/ 3279580 w 3279580"/>
              <a:gd name="connsiteY1" fmla="*/ 5108 h 5154355"/>
              <a:gd name="connsiteX2" fmla="*/ 3279580 w 3279580"/>
              <a:gd name="connsiteY2" fmla="*/ 5149247 h 5154355"/>
              <a:gd name="connsiteX3" fmla="*/ 1568273 w 3279580"/>
              <a:gd name="connsiteY3" fmla="*/ 5154355 h 5154355"/>
              <a:gd name="connsiteX4" fmla="*/ 0 w 3279580"/>
              <a:gd name="connsiteY4" fmla="*/ 0 h 515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9580" h="5154355">
                <a:moveTo>
                  <a:pt x="0" y="0"/>
                </a:moveTo>
                <a:lnTo>
                  <a:pt x="3279580" y="5108"/>
                </a:lnTo>
                <a:lnTo>
                  <a:pt x="3279580" y="5149247"/>
                </a:lnTo>
                <a:lnTo>
                  <a:pt x="1568273" y="5154355"/>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Parallelogram 6"/>
          <p:cNvSpPr/>
          <p:nvPr/>
        </p:nvSpPr>
        <p:spPr>
          <a:xfrm flipH="1">
            <a:off x="5251993" y="0"/>
            <a:ext cx="2753418" cy="5143500"/>
          </a:xfrm>
          <a:prstGeom prst="parallelogram">
            <a:avLst>
              <a:gd name="adj" fmla="val 97000"/>
            </a:avLst>
          </a:prstGeom>
          <a:gradFill>
            <a:gsLst>
              <a:gs pos="78000">
                <a:schemeClr val="accent2"/>
              </a:gs>
              <a:gs pos="51000">
                <a:schemeClr val="tx2"/>
              </a:gs>
              <a:gs pos="100000">
                <a:schemeClr val="bg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1849090"/>
            <a:ext cx="722659" cy="722659"/>
          </a:xfrm>
          <a:prstGeom prst="rect">
            <a:avLst/>
          </a:prstGeom>
        </p:spPr>
      </p:pic>
    </p:spTree>
    <p:extLst>
      <p:ext uri="{BB962C8B-B14F-4D97-AF65-F5344CB8AC3E}">
        <p14:creationId xmlns:p14="http://schemas.microsoft.com/office/powerpoint/2010/main" val="36741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custom photo">
    <p:spTree>
      <p:nvGrpSpPr>
        <p:cNvPr id="1" name=""/>
        <p:cNvGrpSpPr/>
        <p:nvPr/>
      </p:nvGrpSpPr>
      <p:grpSpPr>
        <a:xfrm>
          <a:off x="0" y="0"/>
          <a:ext cx="0" cy="0"/>
          <a:chOff x="0" y="0"/>
          <a:chExt cx="0" cy="0"/>
        </a:xfrm>
      </p:grpSpPr>
      <p:sp>
        <p:nvSpPr>
          <p:cNvPr id="13" name="Picture Placeholder 3"/>
          <p:cNvSpPr>
            <a:spLocks noGrp="1"/>
          </p:cNvSpPr>
          <p:nvPr>
            <p:ph type="pic" sz="quarter" idx="12" hasCustomPrompt="1"/>
          </p:nvPr>
        </p:nvSpPr>
        <p:spPr>
          <a:xfrm>
            <a:off x="5868988" y="-4763"/>
            <a:ext cx="3279775" cy="5154613"/>
          </a:xfrm>
        </p:spPr>
        <p:txBody>
          <a:bodyPr>
            <a:normAutofit/>
          </a:bodyPr>
          <a:lstStyle>
            <a:lvl1pPr algn="r">
              <a:defRPr sz="2000" baseline="0"/>
            </a:lvl1pPr>
          </a:lstStyle>
          <a:p>
            <a:r>
              <a:rPr lang="en-US" dirty="0" smtClean="0"/>
              <a:t>Click to add photo</a:t>
            </a:r>
            <a:endParaRPr lang="en-US" dirty="0"/>
          </a:p>
        </p:txBody>
      </p:sp>
      <p:grpSp>
        <p:nvGrpSpPr>
          <p:cNvPr id="5" name="Group 4"/>
          <p:cNvGrpSpPr/>
          <p:nvPr/>
        </p:nvGrpSpPr>
        <p:grpSpPr>
          <a:xfrm>
            <a:off x="5195760" y="-5108"/>
            <a:ext cx="2809651" cy="5154355"/>
            <a:chOff x="5195760" y="-5108"/>
            <a:chExt cx="2809651" cy="5154355"/>
          </a:xfrm>
        </p:grpSpPr>
        <p:sp>
          <p:nvSpPr>
            <p:cNvPr id="14" name="Freeform 13"/>
            <p:cNvSpPr/>
            <p:nvPr/>
          </p:nvSpPr>
          <p:spPr>
            <a:xfrm flipH="1" flipV="1">
              <a:off x="5195760" y="-5108"/>
              <a:ext cx="2252312" cy="5154355"/>
            </a:xfrm>
            <a:custGeom>
              <a:avLst/>
              <a:gdLst>
                <a:gd name="connsiteX0" fmla="*/ 0 w 3279580"/>
                <a:gd name="connsiteY0" fmla="*/ 0 h 5154355"/>
                <a:gd name="connsiteX1" fmla="*/ 3279580 w 3279580"/>
                <a:gd name="connsiteY1" fmla="*/ 5108 h 5154355"/>
                <a:gd name="connsiteX2" fmla="*/ 3279580 w 3279580"/>
                <a:gd name="connsiteY2" fmla="*/ 5149247 h 5154355"/>
                <a:gd name="connsiteX3" fmla="*/ 1568273 w 3279580"/>
                <a:gd name="connsiteY3" fmla="*/ 5154355 h 5154355"/>
                <a:gd name="connsiteX4" fmla="*/ 0 w 3279580"/>
                <a:gd name="connsiteY4" fmla="*/ 0 h 5154355"/>
                <a:gd name="connsiteX0" fmla="*/ 0 w 3279580"/>
                <a:gd name="connsiteY0" fmla="*/ 0 h 5154355"/>
                <a:gd name="connsiteX1" fmla="*/ 3279580 w 3279580"/>
                <a:gd name="connsiteY1" fmla="*/ 5108 h 5154355"/>
                <a:gd name="connsiteX2" fmla="*/ 2109671 w 3279580"/>
                <a:gd name="connsiteY2" fmla="*/ 5149247 h 5154355"/>
                <a:gd name="connsiteX3" fmla="*/ 1568273 w 3279580"/>
                <a:gd name="connsiteY3" fmla="*/ 5154355 h 5154355"/>
                <a:gd name="connsiteX4" fmla="*/ 0 w 3279580"/>
                <a:gd name="connsiteY4" fmla="*/ 0 h 5154355"/>
                <a:gd name="connsiteX0" fmla="*/ 0 w 3279580"/>
                <a:gd name="connsiteY0" fmla="*/ 0 h 5154355"/>
                <a:gd name="connsiteX1" fmla="*/ 3279580 w 3279580"/>
                <a:gd name="connsiteY1" fmla="*/ 5108 h 5154355"/>
                <a:gd name="connsiteX2" fmla="*/ 2243924 w 3279580"/>
                <a:gd name="connsiteY2" fmla="*/ 5154060 h 5154355"/>
                <a:gd name="connsiteX3" fmla="*/ 1568273 w 3279580"/>
                <a:gd name="connsiteY3" fmla="*/ 5154355 h 5154355"/>
                <a:gd name="connsiteX4" fmla="*/ 0 w 3279580"/>
                <a:gd name="connsiteY4" fmla="*/ 0 h 5154355"/>
                <a:gd name="connsiteX0" fmla="*/ 0 w 2243924"/>
                <a:gd name="connsiteY0" fmla="*/ 0 h 5154355"/>
                <a:gd name="connsiteX1" fmla="*/ 2195977 w 2243924"/>
                <a:gd name="connsiteY1" fmla="*/ 5108 h 5154355"/>
                <a:gd name="connsiteX2" fmla="*/ 2243924 w 2243924"/>
                <a:gd name="connsiteY2" fmla="*/ 5154060 h 5154355"/>
                <a:gd name="connsiteX3" fmla="*/ 1568273 w 2243924"/>
                <a:gd name="connsiteY3" fmla="*/ 5154355 h 5154355"/>
                <a:gd name="connsiteX4" fmla="*/ 0 w 2243924"/>
                <a:gd name="connsiteY4" fmla="*/ 0 h 515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924" h="5154355">
                  <a:moveTo>
                    <a:pt x="0" y="0"/>
                  </a:moveTo>
                  <a:lnTo>
                    <a:pt x="2195977" y="5108"/>
                  </a:lnTo>
                  <a:lnTo>
                    <a:pt x="2243924" y="5154060"/>
                  </a:lnTo>
                  <a:lnTo>
                    <a:pt x="1568273" y="5154355"/>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Parallelogram 15"/>
            <p:cNvSpPr/>
            <p:nvPr/>
          </p:nvSpPr>
          <p:spPr>
            <a:xfrm flipH="1">
              <a:off x="5251993" y="0"/>
              <a:ext cx="2753418" cy="5143500"/>
            </a:xfrm>
            <a:prstGeom prst="parallelogram">
              <a:avLst>
                <a:gd name="adj" fmla="val 97000"/>
              </a:avLst>
            </a:prstGeom>
            <a:gradFill>
              <a:gsLst>
                <a:gs pos="78000">
                  <a:schemeClr val="accent2"/>
                </a:gs>
                <a:gs pos="51000">
                  <a:schemeClr val="tx2"/>
                </a:gs>
                <a:gs pos="100000">
                  <a:schemeClr val="bg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 name="Title 1"/>
          <p:cNvSpPr>
            <a:spLocks noGrp="1"/>
          </p:cNvSpPr>
          <p:nvPr>
            <p:ph type="ctrTitle" hasCustomPrompt="1"/>
          </p:nvPr>
        </p:nvSpPr>
        <p:spPr>
          <a:xfrm>
            <a:off x="909586" y="1716841"/>
            <a:ext cx="5370897" cy="990784"/>
          </a:xfrm>
          <a:prstGeom prst="rect">
            <a:avLst/>
          </a:prstGeom>
        </p:spPr>
        <p:txBody>
          <a:bodyPr tIns="91440" anchor="ctr">
            <a:spAutoFit/>
          </a:bodyPr>
          <a:lstStyle>
            <a:lvl1pPr algn="l">
              <a:lnSpc>
                <a:spcPts val="3300"/>
              </a:lnSpc>
              <a:defRPr sz="3300">
                <a:solidFill>
                  <a:schemeClr val="tx2"/>
                </a:solidFill>
              </a:defRPr>
            </a:lvl1pPr>
          </a:lstStyle>
          <a:p>
            <a:r>
              <a:rPr lang="en-US" dirty="0" smtClean="0"/>
              <a:t>PRESENTATION TITLE IN ALL CAPS</a:t>
            </a:r>
            <a:endParaRPr lang="en-US" dirty="0"/>
          </a:p>
        </p:txBody>
      </p:sp>
      <p:sp>
        <p:nvSpPr>
          <p:cNvPr id="9" name="Subtitle 2"/>
          <p:cNvSpPr>
            <a:spLocks noGrp="1"/>
          </p:cNvSpPr>
          <p:nvPr>
            <p:ph type="subTitle" idx="1"/>
          </p:nvPr>
        </p:nvSpPr>
        <p:spPr>
          <a:xfrm>
            <a:off x="909586" y="2782320"/>
            <a:ext cx="5370897" cy="323165"/>
          </a:xfrm>
        </p:spPr>
        <p:txBody>
          <a:bodyPr>
            <a:spAutoFit/>
          </a:bodyPr>
          <a:lstStyle>
            <a:lvl1pPr marL="0" indent="0" algn="l" defTabSz="457200" rtl="0" eaLnBrk="1" latinLnBrk="0" hangingPunct="1">
              <a:lnSpc>
                <a:spcPts val="1800"/>
              </a:lnSpc>
              <a:spcBef>
                <a:spcPct val="20000"/>
              </a:spcBef>
              <a:buClr>
                <a:srgbClr val="36499B"/>
              </a:buClr>
              <a:buFont typeface="Wingdings" charset="2"/>
              <a:buNone/>
              <a:defRPr lang="en-US" sz="1800" kern="1200" dirty="0">
                <a:solidFill>
                  <a:schemeClr val="accent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1849090"/>
            <a:ext cx="722659" cy="722659"/>
          </a:xfrm>
          <a:prstGeom prst="rect">
            <a:avLst/>
          </a:prstGeom>
        </p:spPr>
      </p:pic>
    </p:spTree>
    <p:extLst>
      <p:ext uri="{BB962C8B-B14F-4D97-AF65-F5344CB8AC3E}">
        <p14:creationId xmlns:p14="http://schemas.microsoft.com/office/powerpoint/2010/main" val="91836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break: caustics">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98631" y="1854721"/>
            <a:ext cx="5370897" cy="715025"/>
          </a:xfrm>
          <a:prstGeom prst="rect">
            <a:avLst/>
          </a:prstGeom>
        </p:spPr>
        <p:txBody>
          <a:bodyPr tIns="91440" anchor="ctr">
            <a:noAutofit/>
          </a:bodyPr>
          <a:lstStyle>
            <a:lvl1pPr algn="l">
              <a:lnSpc>
                <a:spcPts val="3300"/>
              </a:lnSpc>
              <a:defRPr sz="3300">
                <a:solidFill>
                  <a:schemeClr val="tx2"/>
                </a:solidFill>
              </a:defRPr>
            </a:lvl1pPr>
          </a:lstStyle>
          <a:p>
            <a:r>
              <a:rPr lang="en-US" dirty="0" smtClean="0"/>
              <a:t>Section Title</a:t>
            </a:r>
            <a:endParaRPr lang="en-US" dirty="0"/>
          </a:p>
        </p:txBody>
      </p:sp>
      <p:sp>
        <p:nvSpPr>
          <p:cNvPr id="9" name="Subtitle 2"/>
          <p:cNvSpPr>
            <a:spLocks noGrp="1"/>
          </p:cNvSpPr>
          <p:nvPr>
            <p:ph type="subTitle" idx="1"/>
          </p:nvPr>
        </p:nvSpPr>
        <p:spPr>
          <a:xfrm>
            <a:off x="498631" y="2782320"/>
            <a:ext cx="5370897" cy="524471"/>
          </a:xfrm>
        </p:spPr>
        <p:txBody>
          <a:bodyPr>
            <a:normAutofit/>
          </a:bodyPr>
          <a:lstStyle>
            <a:lvl1pPr marL="0" indent="0" algn="l" defTabSz="457200" rtl="0" eaLnBrk="1" latinLnBrk="0" hangingPunct="1">
              <a:lnSpc>
                <a:spcPts val="1800"/>
              </a:lnSpc>
              <a:spcBef>
                <a:spcPct val="20000"/>
              </a:spcBef>
              <a:buClr>
                <a:srgbClr val="36499B"/>
              </a:buClr>
              <a:buFont typeface="Wingdings" charset="2"/>
              <a:buNone/>
              <a:defRPr lang="en-US" sz="1800" kern="1200" dirty="0">
                <a:solidFill>
                  <a:schemeClr val="accent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Freeform 9"/>
          <p:cNvSpPr/>
          <p:nvPr/>
        </p:nvSpPr>
        <p:spPr>
          <a:xfrm>
            <a:off x="5869528" y="-5108"/>
            <a:ext cx="3291840" cy="5154355"/>
          </a:xfrm>
          <a:custGeom>
            <a:avLst/>
            <a:gdLst>
              <a:gd name="connsiteX0" fmla="*/ 0 w 3279580"/>
              <a:gd name="connsiteY0" fmla="*/ 0 h 5154355"/>
              <a:gd name="connsiteX1" fmla="*/ 3279580 w 3279580"/>
              <a:gd name="connsiteY1" fmla="*/ 5108 h 5154355"/>
              <a:gd name="connsiteX2" fmla="*/ 3279580 w 3279580"/>
              <a:gd name="connsiteY2" fmla="*/ 5149247 h 5154355"/>
              <a:gd name="connsiteX3" fmla="*/ 1568273 w 3279580"/>
              <a:gd name="connsiteY3" fmla="*/ 5154355 h 5154355"/>
              <a:gd name="connsiteX4" fmla="*/ 0 w 3279580"/>
              <a:gd name="connsiteY4" fmla="*/ 0 h 515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9580" h="5154355">
                <a:moveTo>
                  <a:pt x="0" y="0"/>
                </a:moveTo>
                <a:lnTo>
                  <a:pt x="3279580" y="5108"/>
                </a:lnTo>
                <a:lnTo>
                  <a:pt x="3279580" y="5149247"/>
                </a:lnTo>
                <a:lnTo>
                  <a:pt x="1568273" y="5154355"/>
                </a:lnTo>
                <a:lnTo>
                  <a:pt x="0" y="0"/>
                </a:lnTo>
                <a:close/>
              </a:path>
            </a:pathLst>
          </a:custGeom>
          <a:blipFill dpi="0" rotWithShape="1">
            <a:blip r:embed="rId2"/>
            <a:srcRect/>
            <a:stretch>
              <a:fillRect l="-38889" t="-560" r="-111111" b="-14752"/>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Parallelogram 6"/>
          <p:cNvSpPr/>
          <p:nvPr/>
        </p:nvSpPr>
        <p:spPr>
          <a:xfrm flipH="1">
            <a:off x="5251993" y="0"/>
            <a:ext cx="2753418" cy="5143500"/>
          </a:xfrm>
          <a:prstGeom prst="parallelogram">
            <a:avLst>
              <a:gd name="adj" fmla="val 97000"/>
            </a:avLst>
          </a:prstGeom>
          <a:gradFill>
            <a:gsLst>
              <a:gs pos="78000">
                <a:schemeClr val="accent2"/>
              </a:gs>
              <a:gs pos="51000">
                <a:schemeClr val="tx2"/>
              </a:gs>
              <a:gs pos="100000">
                <a:schemeClr val="bg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Side_Beam_RGB.eps"/>
          <p:cNvPicPr>
            <a:picLocks noChangeAspect="1"/>
          </p:cNvPicPr>
          <p:nvPr/>
        </p:nvPicPr>
        <p:blipFill rotWithShape="1">
          <a:blip r:embed="rId3">
            <a:extLst>
              <a:ext uri="{28A0092B-C50C-407E-A947-70E740481C1C}">
                <a14:useLocalDpi xmlns:a14="http://schemas.microsoft.com/office/drawing/2010/main"/>
              </a:ext>
            </a:extLst>
          </a:blip>
          <a:srcRect l="-2183" t="43793" r="-794" b="568"/>
          <a:stretch/>
        </p:blipFill>
        <p:spPr>
          <a:xfrm rot="10800000">
            <a:off x="-4813" y="-5111"/>
            <a:ext cx="120315" cy="5148607"/>
          </a:xfrm>
          <a:prstGeom prst="rect">
            <a:avLst/>
          </a:prstGeom>
        </p:spPr>
      </p:pic>
    </p:spTree>
    <p:extLst>
      <p:ext uri="{BB962C8B-B14F-4D97-AF65-F5344CB8AC3E}">
        <p14:creationId xmlns:p14="http://schemas.microsoft.com/office/powerpoint/2010/main" val="65346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ection break: auror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98631" y="1854721"/>
            <a:ext cx="5370897" cy="715025"/>
          </a:xfrm>
          <a:prstGeom prst="rect">
            <a:avLst/>
          </a:prstGeom>
        </p:spPr>
        <p:txBody>
          <a:bodyPr tIns="91440" anchor="ctr">
            <a:noAutofit/>
          </a:bodyPr>
          <a:lstStyle>
            <a:lvl1pPr algn="l">
              <a:lnSpc>
                <a:spcPts val="3300"/>
              </a:lnSpc>
              <a:defRPr sz="3300">
                <a:solidFill>
                  <a:schemeClr val="tx2"/>
                </a:solidFill>
              </a:defRPr>
            </a:lvl1pPr>
          </a:lstStyle>
          <a:p>
            <a:r>
              <a:rPr lang="en-US" dirty="0" smtClean="0"/>
              <a:t>Section Title</a:t>
            </a:r>
            <a:endParaRPr lang="en-US" dirty="0"/>
          </a:p>
        </p:txBody>
      </p:sp>
      <p:sp>
        <p:nvSpPr>
          <p:cNvPr id="9" name="Subtitle 2"/>
          <p:cNvSpPr>
            <a:spLocks noGrp="1"/>
          </p:cNvSpPr>
          <p:nvPr>
            <p:ph type="subTitle" idx="1"/>
          </p:nvPr>
        </p:nvSpPr>
        <p:spPr>
          <a:xfrm>
            <a:off x="498631" y="2782320"/>
            <a:ext cx="5370897" cy="524471"/>
          </a:xfrm>
        </p:spPr>
        <p:txBody>
          <a:bodyPr>
            <a:normAutofit/>
          </a:bodyPr>
          <a:lstStyle>
            <a:lvl1pPr marL="0" indent="0" algn="l" defTabSz="457200" rtl="0" eaLnBrk="1" latinLnBrk="0" hangingPunct="1">
              <a:lnSpc>
                <a:spcPts val="1800"/>
              </a:lnSpc>
              <a:spcBef>
                <a:spcPct val="20000"/>
              </a:spcBef>
              <a:buClr>
                <a:srgbClr val="36499B"/>
              </a:buClr>
              <a:buFont typeface="Wingdings" charset="2"/>
              <a:buNone/>
              <a:defRPr lang="en-US" sz="1800" kern="1200" dirty="0">
                <a:solidFill>
                  <a:schemeClr val="accent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Freeform 9"/>
          <p:cNvSpPr/>
          <p:nvPr/>
        </p:nvSpPr>
        <p:spPr>
          <a:xfrm>
            <a:off x="5869528" y="-5108"/>
            <a:ext cx="3291840" cy="5212080"/>
          </a:xfrm>
          <a:custGeom>
            <a:avLst/>
            <a:gdLst>
              <a:gd name="connsiteX0" fmla="*/ 0 w 3279580"/>
              <a:gd name="connsiteY0" fmla="*/ 0 h 5154355"/>
              <a:gd name="connsiteX1" fmla="*/ 3279580 w 3279580"/>
              <a:gd name="connsiteY1" fmla="*/ 5108 h 5154355"/>
              <a:gd name="connsiteX2" fmla="*/ 3279580 w 3279580"/>
              <a:gd name="connsiteY2" fmla="*/ 5149247 h 5154355"/>
              <a:gd name="connsiteX3" fmla="*/ 1568273 w 3279580"/>
              <a:gd name="connsiteY3" fmla="*/ 5154355 h 5154355"/>
              <a:gd name="connsiteX4" fmla="*/ 0 w 3279580"/>
              <a:gd name="connsiteY4" fmla="*/ 0 h 515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9580" h="5154355">
                <a:moveTo>
                  <a:pt x="0" y="0"/>
                </a:moveTo>
                <a:lnTo>
                  <a:pt x="3279580" y="5108"/>
                </a:lnTo>
                <a:lnTo>
                  <a:pt x="3279580" y="5149247"/>
                </a:lnTo>
                <a:lnTo>
                  <a:pt x="1568273" y="5154355"/>
                </a:lnTo>
                <a:lnTo>
                  <a:pt x="0" y="0"/>
                </a:lnTo>
                <a:close/>
              </a:path>
            </a:pathLst>
          </a:custGeom>
          <a:blipFill dpi="0" rotWithShape="1">
            <a:blip r:embed="rId2"/>
            <a:srcRect/>
            <a:stretch>
              <a:fillRect l="-90278" t="-4386" r="-12500" b="-878"/>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Parallelogram 6"/>
          <p:cNvSpPr/>
          <p:nvPr/>
        </p:nvSpPr>
        <p:spPr>
          <a:xfrm flipH="1">
            <a:off x="5251993" y="0"/>
            <a:ext cx="2753418" cy="5143500"/>
          </a:xfrm>
          <a:prstGeom prst="parallelogram">
            <a:avLst>
              <a:gd name="adj" fmla="val 97000"/>
            </a:avLst>
          </a:prstGeom>
          <a:gradFill>
            <a:gsLst>
              <a:gs pos="78000">
                <a:schemeClr val="accent2"/>
              </a:gs>
              <a:gs pos="51000">
                <a:schemeClr val="tx2"/>
              </a:gs>
              <a:gs pos="100000">
                <a:schemeClr val="bg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Side_Beam_RGB.eps"/>
          <p:cNvPicPr>
            <a:picLocks noChangeAspect="1"/>
          </p:cNvPicPr>
          <p:nvPr/>
        </p:nvPicPr>
        <p:blipFill rotWithShape="1">
          <a:blip r:embed="rId3">
            <a:extLst>
              <a:ext uri="{28A0092B-C50C-407E-A947-70E740481C1C}">
                <a14:useLocalDpi xmlns:a14="http://schemas.microsoft.com/office/drawing/2010/main"/>
              </a:ext>
            </a:extLst>
          </a:blip>
          <a:srcRect l="-2183" t="43793" r="-794" b="568"/>
          <a:stretch/>
        </p:blipFill>
        <p:spPr>
          <a:xfrm rot="10800000">
            <a:off x="-4813" y="-5111"/>
            <a:ext cx="120315" cy="5148607"/>
          </a:xfrm>
          <a:prstGeom prst="rect">
            <a:avLst/>
          </a:prstGeom>
        </p:spPr>
      </p:pic>
    </p:spTree>
    <p:extLst>
      <p:ext uri="{BB962C8B-B14F-4D97-AF65-F5344CB8AC3E}">
        <p14:creationId xmlns:p14="http://schemas.microsoft.com/office/powerpoint/2010/main" val="347444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ction break: synths">
    <p:spTree>
      <p:nvGrpSpPr>
        <p:cNvPr id="1" name=""/>
        <p:cNvGrpSpPr/>
        <p:nvPr/>
      </p:nvGrpSpPr>
      <p:grpSpPr>
        <a:xfrm>
          <a:off x="0" y="0"/>
          <a:ext cx="0" cy="0"/>
          <a:chOff x="0" y="0"/>
          <a:chExt cx="0" cy="0"/>
        </a:xfrm>
      </p:grpSpPr>
      <p:sp>
        <p:nvSpPr>
          <p:cNvPr id="13" name="Freeform 12"/>
          <p:cNvSpPr/>
          <p:nvPr/>
        </p:nvSpPr>
        <p:spPr>
          <a:xfrm>
            <a:off x="5869528" y="-5108"/>
            <a:ext cx="3291840" cy="5154355"/>
          </a:xfrm>
          <a:custGeom>
            <a:avLst/>
            <a:gdLst>
              <a:gd name="connsiteX0" fmla="*/ 0 w 3279580"/>
              <a:gd name="connsiteY0" fmla="*/ 0 h 5154355"/>
              <a:gd name="connsiteX1" fmla="*/ 3279580 w 3279580"/>
              <a:gd name="connsiteY1" fmla="*/ 5108 h 5154355"/>
              <a:gd name="connsiteX2" fmla="*/ 3279580 w 3279580"/>
              <a:gd name="connsiteY2" fmla="*/ 5149247 h 5154355"/>
              <a:gd name="connsiteX3" fmla="*/ 1568273 w 3279580"/>
              <a:gd name="connsiteY3" fmla="*/ 5154355 h 5154355"/>
              <a:gd name="connsiteX4" fmla="*/ 0 w 3279580"/>
              <a:gd name="connsiteY4" fmla="*/ 0 h 515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9580" h="5154355">
                <a:moveTo>
                  <a:pt x="0" y="0"/>
                </a:moveTo>
                <a:lnTo>
                  <a:pt x="3279580" y="5108"/>
                </a:lnTo>
                <a:lnTo>
                  <a:pt x="3279580" y="5149247"/>
                </a:lnTo>
                <a:lnTo>
                  <a:pt x="1568273" y="5154355"/>
                </a:lnTo>
                <a:lnTo>
                  <a:pt x="0" y="0"/>
                </a:lnTo>
                <a:close/>
              </a:path>
            </a:pathLst>
          </a:custGeom>
          <a:blipFill dpi="0" rotWithShape="1">
            <a:blip r:embed="rId2"/>
            <a:srcRect/>
            <a:stretch>
              <a:fillRect l="-68056" t="-7656" r="-12500" b="-7656"/>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498631" y="1854721"/>
            <a:ext cx="5370897" cy="715025"/>
          </a:xfrm>
          <a:prstGeom prst="rect">
            <a:avLst/>
          </a:prstGeom>
        </p:spPr>
        <p:txBody>
          <a:bodyPr tIns="91440" anchor="ctr">
            <a:noAutofit/>
          </a:bodyPr>
          <a:lstStyle>
            <a:lvl1pPr algn="l">
              <a:lnSpc>
                <a:spcPts val="3300"/>
              </a:lnSpc>
              <a:defRPr sz="3300">
                <a:solidFill>
                  <a:schemeClr val="tx2"/>
                </a:solidFill>
              </a:defRPr>
            </a:lvl1pPr>
          </a:lstStyle>
          <a:p>
            <a:r>
              <a:rPr lang="en-US" dirty="0" smtClean="0"/>
              <a:t>Section Title</a:t>
            </a:r>
            <a:endParaRPr lang="en-US" dirty="0"/>
          </a:p>
        </p:txBody>
      </p:sp>
      <p:sp>
        <p:nvSpPr>
          <p:cNvPr id="9" name="Subtitle 2"/>
          <p:cNvSpPr>
            <a:spLocks noGrp="1"/>
          </p:cNvSpPr>
          <p:nvPr>
            <p:ph type="subTitle" idx="1"/>
          </p:nvPr>
        </p:nvSpPr>
        <p:spPr>
          <a:xfrm>
            <a:off x="498631" y="2782320"/>
            <a:ext cx="5370897" cy="524471"/>
          </a:xfrm>
        </p:spPr>
        <p:txBody>
          <a:bodyPr>
            <a:normAutofit/>
          </a:bodyPr>
          <a:lstStyle>
            <a:lvl1pPr marL="0" indent="0" algn="l" defTabSz="457200" rtl="0" eaLnBrk="1" latinLnBrk="0" hangingPunct="1">
              <a:lnSpc>
                <a:spcPts val="1800"/>
              </a:lnSpc>
              <a:spcBef>
                <a:spcPct val="20000"/>
              </a:spcBef>
              <a:buClr>
                <a:srgbClr val="36499B"/>
              </a:buClr>
              <a:buFont typeface="Wingdings" charset="2"/>
              <a:buNone/>
              <a:defRPr lang="en-US" sz="1800" kern="1200" dirty="0">
                <a:solidFill>
                  <a:schemeClr val="accent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Parallelogram 6"/>
          <p:cNvSpPr/>
          <p:nvPr/>
        </p:nvSpPr>
        <p:spPr>
          <a:xfrm flipH="1">
            <a:off x="5251993" y="0"/>
            <a:ext cx="2753418" cy="5143500"/>
          </a:xfrm>
          <a:prstGeom prst="parallelogram">
            <a:avLst>
              <a:gd name="adj" fmla="val 97000"/>
            </a:avLst>
          </a:prstGeom>
          <a:gradFill>
            <a:gsLst>
              <a:gs pos="78000">
                <a:schemeClr val="accent2"/>
              </a:gs>
              <a:gs pos="51000">
                <a:schemeClr val="tx2"/>
              </a:gs>
              <a:gs pos="100000">
                <a:schemeClr val="bg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Side_Beam_RGB.eps"/>
          <p:cNvPicPr>
            <a:picLocks noChangeAspect="1"/>
          </p:cNvPicPr>
          <p:nvPr/>
        </p:nvPicPr>
        <p:blipFill rotWithShape="1">
          <a:blip r:embed="rId3">
            <a:extLst>
              <a:ext uri="{28A0092B-C50C-407E-A947-70E740481C1C}">
                <a14:useLocalDpi xmlns:a14="http://schemas.microsoft.com/office/drawing/2010/main"/>
              </a:ext>
            </a:extLst>
          </a:blip>
          <a:srcRect l="-2183" t="43793" r="-794" b="568"/>
          <a:stretch/>
        </p:blipFill>
        <p:spPr>
          <a:xfrm rot="10800000">
            <a:off x="-4813" y="-5111"/>
            <a:ext cx="120315" cy="5148607"/>
          </a:xfrm>
          <a:prstGeom prst="rect">
            <a:avLst/>
          </a:prstGeom>
        </p:spPr>
      </p:pic>
    </p:spTree>
    <p:extLst>
      <p:ext uri="{BB962C8B-B14F-4D97-AF65-F5344CB8AC3E}">
        <p14:creationId xmlns:p14="http://schemas.microsoft.com/office/powerpoint/2010/main" val="277705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break: custom photo">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98631" y="1854721"/>
            <a:ext cx="5370897" cy="715025"/>
          </a:xfrm>
          <a:prstGeom prst="rect">
            <a:avLst/>
          </a:prstGeom>
        </p:spPr>
        <p:txBody>
          <a:bodyPr tIns="91440" anchor="ctr">
            <a:noAutofit/>
          </a:bodyPr>
          <a:lstStyle>
            <a:lvl1pPr algn="l">
              <a:lnSpc>
                <a:spcPts val="3300"/>
              </a:lnSpc>
              <a:defRPr sz="3300">
                <a:solidFill>
                  <a:schemeClr val="tx2"/>
                </a:solidFill>
              </a:defRPr>
            </a:lvl1pPr>
          </a:lstStyle>
          <a:p>
            <a:r>
              <a:rPr lang="en-US" dirty="0" smtClean="0"/>
              <a:t>Section Title</a:t>
            </a:r>
            <a:endParaRPr lang="en-US" dirty="0"/>
          </a:p>
        </p:txBody>
      </p:sp>
      <p:sp>
        <p:nvSpPr>
          <p:cNvPr id="9" name="Subtitle 2"/>
          <p:cNvSpPr>
            <a:spLocks noGrp="1"/>
          </p:cNvSpPr>
          <p:nvPr>
            <p:ph type="subTitle" idx="1"/>
          </p:nvPr>
        </p:nvSpPr>
        <p:spPr>
          <a:xfrm>
            <a:off x="498631" y="2782320"/>
            <a:ext cx="5370897" cy="524471"/>
          </a:xfrm>
        </p:spPr>
        <p:txBody>
          <a:bodyPr>
            <a:normAutofit/>
          </a:bodyPr>
          <a:lstStyle>
            <a:lvl1pPr marL="0" indent="0" algn="l" defTabSz="457200" rtl="0" eaLnBrk="1" latinLnBrk="0" hangingPunct="1">
              <a:lnSpc>
                <a:spcPts val="1800"/>
              </a:lnSpc>
              <a:spcBef>
                <a:spcPct val="20000"/>
              </a:spcBef>
              <a:buClr>
                <a:srgbClr val="36499B"/>
              </a:buClr>
              <a:buFont typeface="Wingdings" charset="2"/>
              <a:buNone/>
              <a:defRPr lang="en-US" sz="1800" kern="1200" dirty="0">
                <a:solidFill>
                  <a:schemeClr val="accent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descr="Side_Beam_RGB.eps"/>
          <p:cNvPicPr>
            <a:picLocks noChangeAspect="1"/>
          </p:cNvPicPr>
          <p:nvPr/>
        </p:nvPicPr>
        <p:blipFill rotWithShape="1">
          <a:blip r:embed="rId2">
            <a:extLst>
              <a:ext uri="{28A0092B-C50C-407E-A947-70E740481C1C}">
                <a14:useLocalDpi xmlns:a14="http://schemas.microsoft.com/office/drawing/2010/main"/>
              </a:ext>
            </a:extLst>
          </a:blip>
          <a:srcRect l="-2183" t="43793" r="-794" b="568"/>
          <a:stretch/>
        </p:blipFill>
        <p:spPr>
          <a:xfrm rot="10800000">
            <a:off x="-4813" y="-5111"/>
            <a:ext cx="120315" cy="5148607"/>
          </a:xfrm>
          <a:prstGeom prst="rect">
            <a:avLst/>
          </a:prstGeom>
        </p:spPr>
      </p:pic>
    </p:spTree>
    <p:extLst>
      <p:ext uri="{BB962C8B-B14F-4D97-AF65-F5344CB8AC3E}">
        <p14:creationId xmlns:p14="http://schemas.microsoft.com/office/powerpoint/2010/main" val="294799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600"/>
              </a:lnSpc>
              <a:defRPr sz="3800"/>
            </a:lvl1pPr>
          </a:lstStyle>
          <a:p>
            <a:r>
              <a:rPr lang="en-US" smtClean="0"/>
              <a:t>Click to edit Master title style</a:t>
            </a:r>
            <a:endParaRPr lang="en-US" dirty="0"/>
          </a:p>
        </p:txBody>
      </p:sp>
      <p:sp>
        <p:nvSpPr>
          <p:cNvPr id="5" name="Text Placeholder 4"/>
          <p:cNvSpPr>
            <a:spLocks noGrp="1"/>
          </p:cNvSpPr>
          <p:nvPr>
            <p:ph type="body" sz="quarter" idx="11"/>
          </p:nvPr>
        </p:nvSpPr>
        <p:spPr>
          <a:xfrm>
            <a:off x="609600" y="1011238"/>
            <a:ext cx="7886700" cy="3795712"/>
          </a:xfrm>
        </p:spPr>
        <p:txBody>
          <a:bodyPr/>
          <a:lstStyle>
            <a:lvl1pPr>
              <a:lnSpc>
                <a:spcPts val="3000"/>
              </a:lnSpc>
              <a:spcBef>
                <a:spcPts val="0"/>
              </a:spcBef>
              <a:spcAft>
                <a:spcPts val="1000"/>
              </a:spcAft>
              <a:defRPr>
                <a:solidFill>
                  <a:srgbClr val="333333"/>
                </a:solidFill>
              </a:defRPr>
            </a:lvl1pPr>
            <a:lvl2pPr>
              <a:lnSpc>
                <a:spcPts val="2500"/>
              </a:lnSpc>
              <a:spcBef>
                <a:spcPts val="0"/>
              </a:spcBef>
              <a:spcAft>
                <a:spcPts val="1000"/>
              </a:spcAft>
              <a:defRPr>
                <a:solidFill>
                  <a:srgbClr val="333333"/>
                </a:solidFill>
              </a:defRPr>
            </a:lvl2pPr>
            <a:lvl3pPr>
              <a:lnSpc>
                <a:spcPts val="2000"/>
              </a:lnSpc>
              <a:spcBef>
                <a:spcPts val="0"/>
              </a:spcBef>
              <a:spcAft>
                <a:spcPts val="1000"/>
              </a:spcAft>
              <a:defRPr>
                <a:solidFill>
                  <a:srgbClr val="333333"/>
                </a:solidFil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20092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custom photo">
    <p:spTree>
      <p:nvGrpSpPr>
        <p:cNvPr id="1" name=""/>
        <p:cNvGrpSpPr/>
        <p:nvPr/>
      </p:nvGrpSpPr>
      <p:grpSpPr>
        <a:xfrm>
          <a:off x="0" y="0"/>
          <a:ext cx="0" cy="0"/>
          <a:chOff x="0" y="0"/>
          <a:chExt cx="0" cy="0"/>
        </a:xfrm>
      </p:grpSpPr>
      <p:sp>
        <p:nvSpPr>
          <p:cNvPr id="13" name="Picture Placeholder 3"/>
          <p:cNvSpPr>
            <a:spLocks noGrp="1"/>
          </p:cNvSpPr>
          <p:nvPr>
            <p:ph type="pic" sz="quarter" idx="12" hasCustomPrompt="1"/>
          </p:nvPr>
        </p:nvSpPr>
        <p:spPr>
          <a:xfrm>
            <a:off x="5868988" y="-4763"/>
            <a:ext cx="3279775" cy="5154613"/>
          </a:xfrm>
        </p:spPr>
        <p:txBody>
          <a:bodyPr>
            <a:normAutofit/>
          </a:bodyPr>
          <a:lstStyle>
            <a:lvl1pPr algn="r">
              <a:defRPr sz="2000" baseline="0"/>
            </a:lvl1pPr>
          </a:lstStyle>
          <a:p>
            <a:r>
              <a:rPr lang="en-US" dirty="0" smtClean="0"/>
              <a:t>Click to add photo</a:t>
            </a:r>
            <a:endParaRPr lang="en-US" dirty="0"/>
          </a:p>
        </p:txBody>
      </p:sp>
      <p:grpSp>
        <p:nvGrpSpPr>
          <p:cNvPr id="5" name="Group 4"/>
          <p:cNvGrpSpPr/>
          <p:nvPr/>
        </p:nvGrpSpPr>
        <p:grpSpPr>
          <a:xfrm>
            <a:off x="5195760" y="-5108"/>
            <a:ext cx="2809651" cy="5154355"/>
            <a:chOff x="5195760" y="-5108"/>
            <a:chExt cx="2809651" cy="5154355"/>
          </a:xfrm>
        </p:grpSpPr>
        <p:sp>
          <p:nvSpPr>
            <p:cNvPr id="14" name="Freeform 13"/>
            <p:cNvSpPr/>
            <p:nvPr/>
          </p:nvSpPr>
          <p:spPr>
            <a:xfrm flipH="1" flipV="1">
              <a:off x="5195760" y="-5108"/>
              <a:ext cx="2252312" cy="5154355"/>
            </a:xfrm>
            <a:custGeom>
              <a:avLst/>
              <a:gdLst>
                <a:gd name="connsiteX0" fmla="*/ 0 w 3279580"/>
                <a:gd name="connsiteY0" fmla="*/ 0 h 5154355"/>
                <a:gd name="connsiteX1" fmla="*/ 3279580 w 3279580"/>
                <a:gd name="connsiteY1" fmla="*/ 5108 h 5154355"/>
                <a:gd name="connsiteX2" fmla="*/ 3279580 w 3279580"/>
                <a:gd name="connsiteY2" fmla="*/ 5149247 h 5154355"/>
                <a:gd name="connsiteX3" fmla="*/ 1568273 w 3279580"/>
                <a:gd name="connsiteY3" fmla="*/ 5154355 h 5154355"/>
                <a:gd name="connsiteX4" fmla="*/ 0 w 3279580"/>
                <a:gd name="connsiteY4" fmla="*/ 0 h 5154355"/>
                <a:gd name="connsiteX0" fmla="*/ 0 w 3279580"/>
                <a:gd name="connsiteY0" fmla="*/ 0 h 5154355"/>
                <a:gd name="connsiteX1" fmla="*/ 3279580 w 3279580"/>
                <a:gd name="connsiteY1" fmla="*/ 5108 h 5154355"/>
                <a:gd name="connsiteX2" fmla="*/ 2109671 w 3279580"/>
                <a:gd name="connsiteY2" fmla="*/ 5149247 h 5154355"/>
                <a:gd name="connsiteX3" fmla="*/ 1568273 w 3279580"/>
                <a:gd name="connsiteY3" fmla="*/ 5154355 h 5154355"/>
                <a:gd name="connsiteX4" fmla="*/ 0 w 3279580"/>
                <a:gd name="connsiteY4" fmla="*/ 0 h 5154355"/>
                <a:gd name="connsiteX0" fmla="*/ 0 w 3279580"/>
                <a:gd name="connsiteY0" fmla="*/ 0 h 5154355"/>
                <a:gd name="connsiteX1" fmla="*/ 3279580 w 3279580"/>
                <a:gd name="connsiteY1" fmla="*/ 5108 h 5154355"/>
                <a:gd name="connsiteX2" fmla="*/ 2243924 w 3279580"/>
                <a:gd name="connsiteY2" fmla="*/ 5154060 h 5154355"/>
                <a:gd name="connsiteX3" fmla="*/ 1568273 w 3279580"/>
                <a:gd name="connsiteY3" fmla="*/ 5154355 h 5154355"/>
                <a:gd name="connsiteX4" fmla="*/ 0 w 3279580"/>
                <a:gd name="connsiteY4" fmla="*/ 0 h 5154355"/>
                <a:gd name="connsiteX0" fmla="*/ 0 w 2243924"/>
                <a:gd name="connsiteY0" fmla="*/ 0 h 5154355"/>
                <a:gd name="connsiteX1" fmla="*/ 2195977 w 2243924"/>
                <a:gd name="connsiteY1" fmla="*/ 5108 h 5154355"/>
                <a:gd name="connsiteX2" fmla="*/ 2243924 w 2243924"/>
                <a:gd name="connsiteY2" fmla="*/ 5154060 h 5154355"/>
                <a:gd name="connsiteX3" fmla="*/ 1568273 w 2243924"/>
                <a:gd name="connsiteY3" fmla="*/ 5154355 h 5154355"/>
                <a:gd name="connsiteX4" fmla="*/ 0 w 2243924"/>
                <a:gd name="connsiteY4" fmla="*/ 0 h 515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924" h="5154355">
                  <a:moveTo>
                    <a:pt x="0" y="0"/>
                  </a:moveTo>
                  <a:lnTo>
                    <a:pt x="2195977" y="5108"/>
                  </a:lnTo>
                  <a:lnTo>
                    <a:pt x="2243924" y="5154060"/>
                  </a:lnTo>
                  <a:lnTo>
                    <a:pt x="1568273" y="5154355"/>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Parallelogram 15"/>
            <p:cNvSpPr/>
            <p:nvPr/>
          </p:nvSpPr>
          <p:spPr>
            <a:xfrm flipH="1">
              <a:off x="5251993" y="0"/>
              <a:ext cx="2753418" cy="5143500"/>
            </a:xfrm>
            <a:prstGeom prst="parallelogram">
              <a:avLst>
                <a:gd name="adj" fmla="val 97000"/>
              </a:avLst>
            </a:prstGeom>
            <a:gradFill>
              <a:gsLst>
                <a:gs pos="78000">
                  <a:schemeClr val="accent2"/>
                </a:gs>
                <a:gs pos="51000">
                  <a:schemeClr val="tx2"/>
                </a:gs>
                <a:gs pos="100000">
                  <a:schemeClr val="bg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itle 1"/>
          <p:cNvSpPr>
            <a:spLocks noGrp="1"/>
          </p:cNvSpPr>
          <p:nvPr>
            <p:ph type="ctrTitle" hasCustomPrompt="1"/>
          </p:nvPr>
        </p:nvSpPr>
        <p:spPr>
          <a:xfrm>
            <a:off x="909586" y="1719791"/>
            <a:ext cx="5370897" cy="984885"/>
          </a:xfrm>
          <a:prstGeom prst="rect">
            <a:avLst/>
          </a:prstGeom>
        </p:spPr>
        <p:txBody>
          <a:bodyPr tIns="91440" anchor="ctr">
            <a:spAutoFit/>
          </a:bodyPr>
          <a:lstStyle>
            <a:lvl1pPr algn="l">
              <a:lnSpc>
                <a:spcPts val="3300"/>
              </a:lnSpc>
              <a:defRPr sz="3300">
                <a:solidFill>
                  <a:schemeClr val="tx2"/>
                </a:solidFill>
              </a:defRPr>
            </a:lvl1pPr>
          </a:lstStyle>
          <a:p>
            <a:r>
              <a:rPr lang="en-US" dirty="0" smtClean="0"/>
              <a:t>PRESENTATION TITLE IN ALL CAPS</a:t>
            </a:r>
            <a:endParaRPr lang="en-US" dirty="0"/>
          </a:p>
        </p:txBody>
      </p:sp>
      <p:sp>
        <p:nvSpPr>
          <p:cNvPr id="9" name="Subtitle 2"/>
          <p:cNvSpPr>
            <a:spLocks noGrp="1"/>
          </p:cNvSpPr>
          <p:nvPr>
            <p:ph type="subTitle" idx="1"/>
          </p:nvPr>
        </p:nvSpPr>
        <p:spPr>
          <a:xfrm>
            <a:off x="909586" y="2782320"/>
            <a:ext cx="5370897" cy="477054"/>
          </a:xfrm>
        </p:spPr>
        <p:txBody>
          <a:bodyPr>
            <a:spAutoFit/>
          </a:bodyPr>
          <a:lstStyle>
            <a:lvl1pPr marL="0" indent="0" algn="l">
              <a:buNone/>
              <a:defRPr sz="18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850904"/>
            <a:ext cx="722659" cy="722659"/>
          </a:xfrm>
          <a:prstGeom prst="rect">
            <a:avLst/>
          </a:prstGeom>
        </p:spPr>
      </p:pic>
    </p:spTree>
    <p:extLst>
      <p:ext uri="{BB962C8B-B14F-4D97-AF65-F5344CB8AC3E}">
        <p14:creationId xmlns:p14="http://schemas.microsoft.com/office/powerpoint/2010/main" val="409213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91440" rIns="91440" bIns="45720" rtlCol="0" anchor="ctr">
            <a:noAutofit/>
          </a:bodyPr>
          <a:lstStyle>
            <a:lvl1pPr>
              <a:defRPr lang="en-US" sz="3800"/>
            </a:lvl1pPr>
          </a:lstStyle>
          <a:p>
            <a:pPr lvl="0">
              <a:lnSpc>
                <a:spcPts val="3600"/>
              </a:lnSpc>
            </a:pPr>
            <a:r>
              <a:rPr lang="en-US" smtClean="0"/>
              <a:t>Click to edit Master title style</a:t>
            </a:r>
            <a:endParaRPr lang="en-US"/>
          </a:p>
        </p:txBody>
      </p:sp>
    </p:spTree>
    <p:extLst>
      <p:ext uri="{BB962C8B-B14F-4D97-AF65-F5344CB8AC3E}">
        <p14:creationId xmlns:p14="http://schemas.microsoft.com/office/powerpoint/2010/main" val="31542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lIns="91440" tIns="91440" rIns="91440" bIns="45720" rtlCol="0" anchor="ctr">
            <a:noAutofit/>
          </a:bodyPr>
          <a:lstStyle>
            <a:lvl1pPr>
              <a:defRPr lang="en-US" sz="3800" baseline="0"/>
            </a:lvl1pPr>
          </a:lstStyle>
          <a:p>
            <a:pPr lvl="0">
              <a:lnSpc>
                <a:spcPts val="3600"/>
              </a:lnSpc>
            </a:pPr>
            <a:r>
              <a:rPr lang="en-US" dirty="0" smtClean="0"/>
              <a:t>Two-column text with headers</a:t>
            </a:r>
            <a:endParaRPr lang="en-US" dirty="0"/>
          </a:p>
        </p:txBody>
      </p:sp>
      <p:sp>
        <p:nvSpPr>
          <p:cNvPr id="3" name="Content Placeholder 6"/>
          <p:cNvSpPr>
            <a:spLocks noGrp="1"/>
          </p:cNvSpPr>
          <p:nvPr>
            <p:ph sz="quarter" idx="12" hasCustomPrompt="1"/>
          </p:nvPr>
        </p:nvSpPr>
        <p:spPr>
          <a:xfrm>
            <a:off x="592138" y="1037534"/>
            <a:ext cx="3786188" cy="3722688"/>
          </a:xfrm>
        </p:spPr>
        <p:txBody>
          <a:bodyPr anchor="t">
            <a:noAutofit/>
          </a:bodyPr>
          <a:lstStyle>
            <a:lvl1pPr>
              <a:lnSpc>
                <a:spcPts val="3000"/>
              </a:lnSpc>
              <a:defRPr lang="en-US" sz="2400" kern="1200" dirty="0" smtClean="0">
                <a:solidFill>
                  <a:srgbClr val="333333"/>
                </a:solidFill>
                <a:latin typeface="+mn-lt"/>
                <a:ea typeface="+mn-ea"/>
                <a:cs typeface="+mn-cs"/>
              </a:defRPr>
            </a:lvl1pPr>
            <a:lvl2pPr marL="0" indent="0">
              <a:lnSpc>
                <a:spcPts val="2500"/>
              </a:lnSpc>
              <a:spcBef>
                <a:spcPts val="0"/>
              </a:spcBef>
              <a:spcAft>
                <a:spcPts val="1000"/>
              </a:spcAft>
              <a:buFontTx/>
              <a:buNone/>
              <a:defRPr lang="en-US" sz="2400" kern="1200" baseline="0" dirty="0" smtClean="0">
                <a:solidFill>
                  <a:srgbClr val="333333"/>
                </a:solidFill>
                <a:latin typeface="+mn-lt"/>
                <a:ea typeface="+mn-ea"/>
                <a:cs typeface="+mn-cs"/>
              </a:defRPr>
            </a:lvl2pPr>
            <a:lvl3pPr marL="457200" indent="-228600">
              <a:lnSpc>
                <a:spcPts val="2000"/>
              </a:lnSpc>
              <a:spcBef>
                <a:spcPts val="0"/>
              </a:spcBef>
              <a:spcAft>
                <a:spcPts val="1000"/>
              </a:spcAft>
              <a:buClr>
                <a:schemeClr val="tx2"/>
              </a:buClr>
              <a:defRPr lang="en-US" sz="2000" kern="1200" dirty="0" smtClean="0">
                <a:solidFill>
                  <a:srgbClr val="333333"/>
                </a:solidFill>
                <a:latin typeface="+mn-lt"/>
                <a:ea typeface="+mn-ea"/>
                <a:cs typeface="+mn-cs"/>
              </a:defRPr>
            </a:lvl3pPr>
            <a:lvl4pPr marL="688975" indent="-231775">
              <a:lnSpc>
                <a:spcPts val="1800"/>
              </a:lnSpc>
              <a:spcBef>
                <a:spcPts val="0"/>
              </a:spcBef>
              <a:spcAft>
                <a:spcPts val="1000"/>
              </a:spcAft>
              <a:buFont typeface="Wingdings" panose="05000000000000000000" pitchFamily="2" charset="2"/>
              <a:buChar char="§"/>
              <a:defRPr lang="en-US" sz="1800" kern="1200" dirty="0" smtClean="0">
                <a:solidFill>
                  <a:schemeClr val="tx1"/>
                </a:solidFill>
                <a:latin typeface="+mn-lt"/>
                <a:ea typeface="+mn-ea"/>
                <a:cs typeface="+mn-cs"/>
              </a:defRPr>
            </a:lvl4pPr>
          </a:lstStyle>
          <a:p>
            <a:pPr marL="0" lvl="1" indent="0" algn="l" defTabSz="457200" rtl="0" eaLnBrk="1" latinLnBrk="0" hangingPunct="1">
              <a:lnSpc>
                <a:spcPts val="2500"/>
              </a:lnSpc>
              <a:spcBef>
                <a:spcPts val="0"/>
              </a:spcBef>
              <a:spcAft>
                <a:spcPts val="1000"/>
              </a:spcAft>
              <a:buClr>
                <a:schemeClr val="tx2"/>
              </a:buClr>
              <a:buFontTx/>
              <a:buNone/>
            </a:pPr>
            <a:r>
              <a:rPr lang="en-US" dirty="0" smtClean="0"/>
              <a:t>First line</a:t>
            </a:r>
          </a:p>
          <a:p>
            <a:pPr marL="457200" lvl="2" indent="-228600" algn="l" defTabSz="457200" rtl="0" eaLnBrk="1" latinLnBrk="0" hangingPunct="1">
              <a:lnSpc>
                <a:spcPts val="2000"/>
              </a:lnSpc>
              <a:spcBef>
                <a:spcPts val="0"/>
              </a:spcBef>
              <a:spcAft>
                <a:spcPts val="500"/>
              </a:spcAft>
              <a:buClr>
                <a:schemeClr val="tx2"/>
              </a:buClr>
              <a:buFont typeface="Wingdings" charset="2"/>
              <a:buChar char="§"/>
            </a:pPr>
            <a:r>
              <a:rPr lang="en-US" dirty="0" smtClean="0"/>
              <a:t>Second level</a:t>
            </a:r>
          </a:p>
          <a:p>
            <a:pPr lvl="3"/>
            <a:r>
              <a:rPr lang="en-US" dirty="0" smtClean="0"/>
              <a:t>Third level</a:t>
            </a:r>
          </a:p>
        </p:txBody>
      </p:sp>
      <p:sp>
        <p:nvSpPr>
          <p:cNvPr id="6" name="Content Placeholder 6"/>
          <p:cNvSpPr>
            <a:spLocks noGrp="1"/>
          </p:cNvSpPr>
          <p:nvPr>
            <p:ph sz="quarter" idx="13" hasCustomPrompt="1"/>
          </p:nvPr>
        </p:nvSpPr>
        <p:spPr>
          <a:xfrm>
            <a:off x="4709910" y="1037534"/>
            <a:ext cx="3786188" cy="3722688"/>
          </a:xfrm>
        </p:spPr>
        <p:txBody>
          <a:bodyPr anchor="t">
            <a:noAutofit/>
          </a:bodyPr>
          <a:lstStyle>
            <a:lvl1pPr>
              <a:lnSpc>
                <a:spcPts val="3000"/>
              </a:lnSpc>
              <a:defRPr lang="en-US" sz="2400" kern="1200" dirty="0" smtClean="0">
                <a:solidFill>
                  <a:srgbClr val="333333"/>
                </a:solidFill>
                <a:latin typeface="+mn-lt"/>
                <a:ea typeface="+mn-ea"/>
                <a:cs typeface="+mn-cs"/>
              </a:defRPr>
            </a:lvl1pPr>
            <a:lvl2pPr marL="0" indent="0">
              <a:lnSpc>
                <a:spcPts val="2500"/>
              </a:lnSpc>
              <a:spcBef>
                <a:spcPts val="0"/>
              </a:spcBef>
              <a:spcAft>
                <a:spcPts val="1000"/>
              </a:spcAft>
              <a:buFontTx/>
              <a:buNone/>
              <a:defRPr lang="en-US" sz="2400" kern="1200" baseline="0" dirty="0" smtClean="0">
                <a:solidFill>
                  <a:srgbClr val="333333"/>
                </a:solidFill>
                <a:latin typeface="+mn-lt"/>
                <a:ea typeface="+mn-ea"/>
                <a:cs typeface="+mn-cs"/>
              </a:defRPr>
            </a:lvl2pPr>
            <a:lvl3pPr marL="457200" indent="-228600">
              <a:lnSpc>
                <a:spcPts val="2000"/>
              </a:lnSpc>
              <a:spcBef>
                <a:spcPts val="0"/>
              </a:spcBef>
              <a:spcAft>
                <a:spcPts val="1000"/>
              </a:spcAft>
              <a:buClr>
                <a:schemeClr val="tx2"/>
              </a:buClr>
              <a:defRPr lang="en-US" sz="2000" kern="1200" dirty="0" smtClean="0">
                <a:solidFill>
                  <a:srgbClr val="333333"/>
                </a:solidFill>
                <a:latin typeface="+mn-lt"/>
                <a:ea typeface="+mn-ea"/>
                <a:cs typeface="+mn-cs"/>
              </a:defRPr>
            </a:lvl3pPr>
            <a:lvl4pPr marL="688975" indent="-231775">
              <a:lnSpc>
                <a:spcPts val="1800"/>
              </a:lnSpc>
              <a:spcBef>
                <a:spcPts val="0"/>
              </a:spcBef>
              <a:spcAft>
                <a:spcPts val="1000"/>
              </a:spcAft>
              <a:buFont typeface="Wingdings" panose="05000000000000000000" pitchFamily="2" charset="2"/>
              <a:buChar char="§"/>
              <a:defRPr lang="en-US" sz="1800" kern="1200" dirty="0" smtClean="0">
                <a:solidFill>
                  <a:schemeClr val="tx1"/>
                </a:solidFill>
                <a:latin typeface="+mn-lt"/>
                <a:ea typeface="+mn-ea"/>
                <a:cs typeface="+mn-cs"/>
              </a:defRPr>
            </a:lvl4pPr>
          </a:lstStyle>
          <a:p>
            <a:pPr marL="0" lvl="1" indent="0" algn="l" defTabSz="457200" rtl="0" eaLnBrk="1" latinLnBrk="0" hangingPunct="1">
              <a:lnSpc>
                <a:spcPts val="2500"/>
              </a:lnSpc>
              <a:spcBef>
                <a:spcPts val="0"/>
              </a:spcBef>
              <a:spcAft>
                <a:spcPts val="1000"/>
              </a:spcAft>
              <a:buClr>
                <a:schemeClr val="tx2"/>
              </a:buClr>
              <a:buFontTx/>
              <a:buNone/>
            </a:pPr>
            <a:r>
              <a:rPr lang="en-US" dirty="0" smtClean="0"/>
              <a:t>First line</a:t>
            </a:r>
          </a:p>
          <a:p>
            <a:pPr marL="457200" lvl="2" indent="-228600" algn="l" defTabSz="457200" rtl="0" eaLnBrk="1" latinLnBrk="0" hangingPunct="1">
              <a:lnSpc>
                <a:spcPts val="2000"/>
              </a:lnSpc>
              <a:spcBef>
                <a:spcPts val="0"/>
              </a:spcBef>
              <a:spcAft>
                <a:spcPts val="500"/>
              </a:spcAft>
              <a:buClr>
                <a:schemeClr val="tx2"/>
              </a:buClr>
              <a:buFont typeface="Wingdings" charset="2"/>
              <a:buChar char="§"/>
            </a:pPr>
            <a:r>
              <a:rPr lang="en-US" dirty="0" smtClean="0"/>
              <a:t>Second level</a:t>
            </a:r>
          </a:p>
          <a:p>
            <a:pPr lvl="3"/>
            <a:r>
              <a:rPr lang="en-US" dirty="0" smtClean="0"/>
              <a:t>Third level</a:t>
            </a:r>
          </a:p>
        </p:txBody>
      </p:sp>
    </p:spTree>
    <p:extLst>
      <p:ext uri="{BB962C8B-B14F-4D97-AF65-F5344CB8AC3E}">
        <p14:creationId xmlns:p14="http://schemas.microsoft.com/office/powerpoint/2010/main" val="280761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lIns="91440" tIns="91440" rIns="91440" bIns="45720" rtlCol="0" anchor="ctr">
            <a:noAutofit/>
          </a:bodyPr>
          <a:lstStyle>
            <a:lvl1pPr>
              <a:defRPr lang="en-US" sz="3800" baseline="0"/>
            </a:lvl1pPr>
          </a:lstStyle>
          <a:p>
            <a:pPr lvl="0">
              <a:lnSpc>
                <a:spcPts val="3600"/>
              </a:lnSpc>
            </a:pPr>
            <a:r>
              <a:rPr lang="en-US" dirty="0" smtClean="0"/>
              <a:t>Two-photo layout</a:t>
            </a:r>
            <a:endParaRPr lang="en-US" dirty="0"/>
          </a:p>
        </p:txBody>
      </p:sp>
      <p:sp>
        <p:nvSpPr>
          <p:cNvPr id="6" name="Picture Placeholder 5"/>
          <p:cNvSpPr>
            <a:spLocks noGrp="1"/>
          </p:cNvSpPr>
          <p:nvPr>
            <p:ph type="pic" sz="quarter" idx="15"/>
          </p:nvPr>
        </p:nvSpPr>
        <p:spPr>
          <a:xfrm>
            <a:off x="4838498" y="1037035"/>
            <a:ext cx="3657600" cy="3592717"/>
          </a:xfrm>
        </p:spPr>
        <p:txBody>
          <a:bodyPr/>
          <a:lstStyle/>
          <a:p>
            <a:r>
              <a:rPr lang="en-US" dirty="0" smtClean="0"/>
              <a:t>Click icon to add picture</a:t>
            </a:r>
            <a:endParaRPr lang="en-US" dirty="0"/>
          </a:p>
        </p:txBody>
      </p:sp>
      <p:sp>
        <p:nvSpPr>
          <p:cNvPr id="7" name="Picture Placeholder 3"/>
          <p:cNvSpPr>
            <a:spLocks noGrp="1"/>
          </p:cNvSpPr>
          <p:nvPr>
            <p:ph type="pic" sz="quarter" idx="14"/>
          </p:nvPr>
        </p:nvSpPr>
        <p:spPr>
          <a:xfrm>
            <a:off x="609398" y="1037035"/>
            <a:ext cx="3657600" cy="3592717"/>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206278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photo layout w/cap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lIns="91440" tIns="91440" rIns="91440" bIns="45720" rtlCol="0" anchor="ctr">
            <a:noAutofit/>
          </a:bodyPr>
          <a:lstStyle>
            <a:lvl1pPr>
              <a:defRPr lang="en-US" sz="3800" baseline="0"/>
            </a:lvl1pPr>
          </a:lstStyle>
          <a:p>
            <a:pPr lvl="0">
              <a:lnSpc>
                <a:spcPts val="3600"/>
              </a:lnSpc>
            </a:pPr>
            <a:r>
              <a:rPr lang="en-US" dirty="0" smtClean="0"/>
              <a:t>Two-photo layout</a:t>
            </a:r>
            <a:endParaRPr lang="en-US" dirty="0"/>
          </a:p>
        </p:txBody>
      </p:sp>
      <p:sp>
        <p:nvSpPr>
          <p:cNvPr id="6" name="Picture Placeholder 5"/>
          <p:cNvSpPr>
            <a:spLocks noGrp="1"/>
          </p:cNvSpPr>
          <p:nvPr>
            <p:ph type="pic" sz="quarter" idx="15"/>
          </p:nvPr>
        </p:nvSpPr>
        <p:spPr>
          <a:xfrm>
            <a:off x="4838498" y="1037036"/>
            <a:ext cx="3657600" cy="3284708"/>
          </a:xfrm>
        </p:spPr>
        <p:txBody>
          <a:bodyPr/>
          <a:lstStyle/>
          <a:p>
            <a:r>
              <a:rPr lang="en-US" dirty="0" smtClean="0"/>
              <a:t>Click icon to add picture</a:t>
            </a:r>
            <a:endParaRPr lang="en-US" dirty="0"/>
          </a:p>
        </p:txBody>
      </p:sp>
      <p:sp>
        <p:nvSpPr>
          <p:cNvPr id="7" name="Picture Placeholder 3"/>
          <p:cNvSpPr>
            <a:spLocks noGrp="1"/>
          </p:cNvSpPr>
          <p:nvPr>
            <p:ph type="pic" sz="quarter" idx="14"/>
          </p:nvPr>
        </p:nvSpPr>
        <p:spPr>
          <a:xfrm>
            <a:off x="609398" y="1037036"/>
            <a:ext cx="3657600" cy="3284708"/>
          </a:xfrm>
        </p:spPr>
        <p:txBody>
          <a:bodyPr/>
          <a:lstStyle/>
          <a:p>
            <a:r>
              <a:rPr lang="en-US" dirty="0" smtClean="0"/>
              <a:t>Click icon to add picture</a:t>
            </a:r>
            <a:endParaRPr lang="en-US" dirty="0"/>
          </a:p>
        </p:txBody>
      </p:sp>
      <p:sp>
        <p:nvSpPr>
          <p:cNvPr id="5" name="Text Placeholder 5"/>
          <p:cNvSpPr>
            <a:spLocks noGrp="1"/>
          </p:cNvSpPr>
          <p:nvPr>
            <p:ph type="body" sz="quarter" idx="16" hasCustomPrompt="1"/>
          </p:nvPr>
        </p:nvSpPr>
        <p:spPr>
          <a:xfrm>
            <a:off x="609399" y="4456603"/>
            <a:ext cx="3657600" cy="346297"/>
          </a:xfrm>
        </p:spPr>
        <p:txBody>
          <a:bodyPr>
            <a:noAutofit/>
          </a:bodyPr>
          <a:lstStyle>
            <a:lvl1pPr>
              <a:defRPr sz="2000">
                <a:solidFill>
                  <a:srgbClr val="898989"/>
                </a:solidFill>
              </a:defRPr>
            </a:lvl1pPr>
          </a:lstStyle>
          <a:p>
            <a:pPr lvl="0"/>
            <a:r>
              <a:rPr lang="en-US" dirty="0" smtClean="0"/>
              <a:t>Photo caption</a:t>
            </a:r>
            <a:endParaRPr lang="en-US" dirty="0"/>
          </a:p>
        </p:txBody>
      </p:sp>
      <p:sp>
        <p:nvSpPr>
          <p:cNvPr id="8" name="Text Placeholder 5"/>
          <p:cNvSpPr>
            <a:spLocks noGrp="1"/>
          </p:cNvSpPr>
          <p:nvPr>
            <p:ph type="body" sz="quarter" idx="17" hasCustomPrompt="1"/>
          </p:nvPr>
        </p:nvSpPr>
        <p:spPr>
          <a:xfrm>
            <a:off x="4838499" y="4456603"/>
            <a:ext cx="3657600" cy="346297"/>
          </a:xfrm>
        </p:spPr>
        <p:txBody>
          <a:bodyPr>
            <a:noAutofit/>
          </a:bodyPr>
          <a:lstStyle>
            <a:lvl1pPr>
              <a:defRPr sz="2000">
                <a:solidFill>
                  <a:srgbClr val="898989"/>
                </a:solidFill>
              </a:defRPr>
            </a:lvl1pPr>
          </a:lstStyle>
          <a:p>
            <a:pPr lvl="0"/>
            <a:r>
              <a:rPr lang="en-US" dirty="0" smtClean="0"/>
              <a:t>Photo caption</a:t>
            </a:r>
            <a:endParaRPr lang="en-US" dirty="0"/>
          </a:p>
        </p:txBody>
      </p:sp>
    </p:spTree>
    <p:extLst>
      <p:ext uri="{BB962C8B-B14F-4D97-AF65-F5344CB8AC3E}">
        <p14:creationId xmlns:p14="http://schemas.microsoft.com/office/powerpoint/2010/main" val="404486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mage R, text 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lIns="91440" tIns="91440" rIns="91440" bIns="45720" rtlCol="0" anchor="ctr">
            <a:noAutofit/>
          </a:bodyPr>
          <a:lstStyle>
            <a:lvl1pPr>
              <a:defRPr lang="en-US" sz="3800" baseline="0"/>
            </a:lvl1pPr>
          </a:lstStyle>
          <a:p>
            <a:pPr lvl="0">
              <a:lnSpc>
                <a:spcPts val="3600"/>
              </a:lnSpc>
            </a:pPr>
            <a:r>
              <a:rPr lang="en-US" dirty="0" smtClean="0"/>
              <a:t>Image R, text L</a:t>
            </a:r>
            <a:endParaRPr lang="en-US" dirty="0"/>
          </a:p>
        </p:txBody>
      </p:sp>
      <p:sp>
        <p:nvSpPr>
          <p:cNvPr id="6" name="Picture Placeholder 5"/>
          <p:cNvSpPr>
            <a:spLocks noGrp="1"/>
          </p:cNvSpPr>
          <p:nvPr>
            <p:ph type="pic" sz="quarter" idx="15"/>
          </p:nvPr>
        </p:nvSpPr>
        <p:spPr>
          <a:xfrm>
            <a:off x="4838498" y="1037035"/>
            <a:ext cx="3657600" cy="3592717"/>
          </a:xfrm>
        </p:spPr>
        <p:txBody>
          <a:bodyPr/>
          <a:lstStyle/>
          <a:p>
            <a:r>
              <a:rPr lang="en-US" dirty="0" smtClean="0"/>
              <a:t>Click icon to add picture</a:t>
            </a:r>
            <a:endParaRPr lang="en-US" dirty="0"/>
          </a:p>
        </p:txBody>
      </p:sp>
      <p:sp>
        <p:nvSpPr>
          <p:cNvPr id="4" name="Text Placeholder 3"/>
          <p:cNvSpPr>
            <a:spLocks noGrp="1"/>
          </p:cNvSpPr>
          <p:nvPr>
            <p:ph type="body" sz="quarter" idx="16"/>
          </p:nvPr>
        </p:nvSpPr>
        <p:spPr>
          <a:xfrm>
            <a:off x="609600" y="1037035"/>
            <a:ext cx="4014788" cy="3592115"/>
          </a:xfrm>
        </p:spPr>
        <p:txBody>
          <a:bodyPr anchor="ctr">
            <a:noAutofit/>
          </a:bodyPr>
          <a:lstStyle>
            <a:lvl1pPr>
              <a:lnSpc>
                <a:spcPts val="2800"/>
              </a:lnSpc>
              <a:spcBef>
                <a:spcPts val="0"/>
              </a:spcBef>
              <a:spcAft>
                <a:spcPts val="1000"/>
              </a:spcAft>
              <a:defRPr sz="2800"/>
            </a:lvl1pPr>
            <a:lvl2pPr>
              <a:lnSpc>
                <a:spcPts val="2400"/>
              </a:lnSpc>
              <a:spcBef>
                <a:spcPts val="0"/>
              </a:spcBef>
              <a:spcAft>
                <a:spcPts val="1000"/>
              </a:spcAft>
              <a:defRPr sz="2400"/>
            </a:lvl2pPr>
            <a:lvl3pPr>
              <a:lnSpc>
                <a:spcPts val="1800"/>
              </a:lnSpc>
              <a:spcBef>
                <a:spcPts val="0"/>
              </a:spcBef>
              <a:spcAft>
                <a:spcPts val="1000"/>
              </a:spcAft>
              <a:defRPr sz="1800"/>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3325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mage L, text 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lIns="91440" tIns="91440" rIns="91440" bIns="45720" rtlCol="0" anchor="ctr">
            <a:noAutofit/>
          </a:bodyPr>
          <a:lstStyle>
            <a:lvl1pPr>
              <a:defRPr lang="en-US" sz="3800" baseline="0"/>
            </a:lvl1pPr>
          </a:lstStyle>
          <a:p>
            <a:pPr lvl="0">
              <a:lnSpc>
                <a:spcPts val="3600"/>
              </a:lnSpc>
            </a:pPr>
            <a:r>
              <a:rPr lang="en-US" dirty="0" smtClean="0"/>
              <a:t>Image L, text R</a:t>
            </a:r>
            <a:endParaRPr lang="en-US" dirty="0"/>
          </a:p>
        </p:txBody>
      </p:sp>
      <p:sp>
        <p:nvSpPr>
          <p:cNvPr id="6" name="Picture Placeholder 5"/>
          <p:cNvSpPr>
            <a:spLocks noGrp="1"/>
          </p:cNvSpPr>
          <p:nvPr>
            <p:ph type="pic" sz="quarter" idx="15"/>
          </p:nvPr>
        </p:nvSpPr>
        <p:spPr>
          <a:xfrm>
            <a:off x="609398" y="1037035"/>
            <a:ext cx="3657600" cy="3592717"/>
          </a:xfrm>
        </p:spPr>
        <p:txBody>
          <a:bodyPr/>
          <a:lstStyle/>
          <a:p>
            <a:r>
              <a:rPr lang="en-US" dirty="0" smtClean="0"/>
              <a:t>Click icon to add picture</a:t>
            </a:r>
            <a:endParaRPr lang="en-US" dirty="0"/>
          </a:p>
        </p:txBody>
      </p:sp>
      <p:sp>
        <p:nvSpPr>
          <p:cNvPr id="4" name="Text Placeholder 3"/>
          <p:cNvSpPr>
            <a:spLocks noGrp="1"/>
          </p:cNvSpPr>
          <p:nvPr>
            <p:ph type="body" sz="quarter" idx="16"/>
          </p:nvPr>
        </p:nvSpPr>
        <p:spPr>
          <a:xfrm>
            <a:off x="4481310" y="1037035"/>
            <a:ext cx="4014788" cy="3592115"/>
          </a:xfrm>
        </p:spPr>
        <p:txBody>
          <a:bodyPr anchor="ctr">
            <a:noAutofit/>
          </a:bodyPr>
          <a:lstStyle>
            <a:lvl1pPr>
              <a:lnSpc>
                <a:spcPts val="2800"/>
              </a:lnSpc>
              <a:spcBef>
                <a:spcPts val="0"/>
              </a:spcBef>
              <a:spcAft>
                <a:spcPts val="1000"/>
              </a:spcAft>
              <a:defRPr sz="2800"/>
            </a:lvl1pPr>
            <a:lvl2pPr>
              <a:lnSpc>
                <a:spcPts val="2400"/>
              </a:lnSpc>
              <a:spcBef>
                <a:spcPts val="0"/>
              </a:spcBef>
              <a:spcAft>
                <a:spcPts val="1000"/>
              </a:spcAft>
              <a:defRPr sz="2400"/>
            </a:lvl2pPr>
            <a:lvl3pPr>
              <a:lnSpc>
                <a:spcPts val="1800"/>
              </a:lnSpc>
              <a:spcBef>
                <a:spcPts val="0"/>
              </a:spcBef>
              <a:spcAft>
                <a:spcPts val="1000"/>
              </a:spcAft>
              <a:defRPr sz="1800"/>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7904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g photo">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5099963"/>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348975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Big photo with captio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9144000" cy="4322617"/>
          </a:xfrm>
        </p:spPr>
        <p:txBody>
          <a:bodyPr/>
          <a:lstStyle/>
          <a:p>
            <a:r>
              <a:rPr lang="en-US" dirty="0" smtClean="0"/>
              <a:t>Click icon to add picture</a:t>
            </a:r>
            <a:endParaRPr lang="en-US" dirty="0"/>
          </a:p>
        </p:txBody>
      </p:sp>
      <p:pic>
        <p:nvPicPr>
          <p:cNvPr id="5" name="Picture 4" descr="Side_Beam_RGB.eps"/>
          <p:cNvPicPr>
            <a:picLocks noChangeAspect="1"/>
          </p:cNvPicPr>
          <p:nvPr/>
        </p:nvPicPr>
        <p:blipFill>
          <a:blip r:embed="rId2">
            <a:extLst>
              <a:ext uri="{28A0092B-C50C-407E-A947-70E740481C1C}">
                <a14:useLocalDpi xmlns:a14="http://schemas.microsoft.com/office/drawing/2010/main"/>
              </a:ext>
            </a:extLst>
          </a:blip>
          <a:stretch>
            <a:fillRect/>
          </a:stretch>
        </p:blipFill>
        <p:spPr>
          <a:xfrm rot="5400000">
            <a:off x="4491824" y="531504"/>
            <a:ext cx="116840" cy="9253760"/>
          </a:xfrm>
          <a:prstGeom prst="rect">
            <a:avLst/>
          </a:prstGeom>
        </p:spPr>
      </p:pic>
      <p:sp>
        <p:nvSpPr>
          <p:cNvPr id="6" name="Text Placeholder 8"/>
          <p:cNvSpPr>
            <a:spLocks noGrp="1"/>
          </p:cNvSpPr>
          <p:nvPr>
            <p:ph type="body" sz="quarter" idx="11" hasCustomPrompt="1"/>
          </p:nvPr>
        </p:nvSpPr>
        <p:spPr>
          <a:xfrm>
            <a:off x="498631" y="4674731"/>
            <a:ext cx="8111167" cy="400110"/>
          </a:xfrm>
        </p:spPr>
        <p:txBody>
          <a:bodyPr anchor="b">
            <a:spAutoFit/>
          </a:bodyPr>
          <a:lstStyle>
            <a:lvl1pPr marL="0" indent="0">
              <a:lnSpc>
                <a:spcPts val="2400"/>
              </a:lnSpc>
              <a:buFontTx/>
              <a:buNone/>
              <a:defRPr sz="2400">
                <a:solidFill>
                  <a:srgbClr val="898989"/>
                </a:solidFill>
              </a:defRPr>
            </a:lvl1pPr>
          </a:lstStyle>
          <a:p>
            <a:pPr lvl="0"/>
            <a:r>
              <a:rPr lang="en-US" dirty="0" smtClean="0"/>
              <a:t>Photo caption</a:t>
            </a:r>
          </a:p>
        </p:txBody>
      </p:sp>
    </p:spTree>
    <p:extLst>
      <p:ext uri="{BB962C8B-B14F-4D97-AF65-F5344CB8AC3E}">
        <p14:creationId xmlns:p14="http://schemas.microsoft.com/office/powerpoint/2010/main" val="319169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bg1"/>
        </a:solid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557673" y="240345"/>
            <a:ext cx="3930520" cy="2259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3"/>
          </p:nvPr>
        </p:nvSpPr>
        <p:spPr>
          <a:xfrm>
            <a:off x="4609666" y="214618"/>
            <a:ext cx="3930520" cy="228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Picture Placeholder 2"/>
          <p:cNvSpPr>
            <a:spLocks noGrp="1"/>
          </p:cNvSpPr>
          <p:nvPr>
            <p:ph type="pic" idx="14"/>
          </p:nvPr>
        </p:nvSpPr>
        <p:spPr>
          <a:xfrm>
            <a:off x="557170" y="2566951"/>
            <a:ext cx="3931023" cy="22770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Picture Placeholder 2"/>
          <p:cNvSpPr>
            <a:spLocks noGrp="1"/>
          </p:cNvSpPr>
          <p:nvPr>
            <p:ph type="pic" idx="15"/>
          </p:nvPr>
        </p:nvSpPr>
        <p:spPr>
          <a:xfrm>
            <a:off x="4609666" y="2566951"/>
            <a:ext cx="3930520" cy="22672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3" name="Text Placeholder 22"/>
          <p:cNvSpPr>
            <a:spLocks noGrp="1"/>
          </p:cNvSpPr>
          <p:nvPr>
            <p:ph type="body" sz="quarter" idx="19"/>
          </p:nvPr>
        </p:nvSpPr>
        <p:spPr>
          <a:xfrm>
            <a:off x="4609666" y="2169668"/>
            <a:ext cx="3930520" cy="330525"/>
          </a:xfrm>
        </p:spPr>
        <p:txBody>
          <a:bodyPr>
            <a:normAutofit/>
          </a:bodyPr>
          <a:lstStyle>
            <a:lvl1pPr marL="0" indent="0">
              <a:buNone/>
              <a:defRPr sz="1500" b="1"/>
            </a:lvl1pPr>
          </a:lstStyle>
          <a:p>
            <a:pPr lvl="0"/>
            <a:r>
              <a:rPr lang="en-US" dirty="0" smtClean="0"/>
              <a:t>Click to edit</a:t>
            </a:r>
          </a:p>
        </p:txBody>
      </p:sp>
      <p:sp>
        <p:nvSpPr>
          <p:cNvPr id="29" name="Text Placeholder 28"/>
          <p:cNvSpPr>
            <a:spLocks noGrp="1"/>
          </p:cNvSpPr>
          <p:nvPr>
            <p:ph type="body" sz="quarter" idx="20"/>
          </p:nvPr>
        </p:nvSpPr>
        <p:spPr>
          <a:xfrm>
            <a:off x="557673" y="4496866"/>
            <a:ext cx="3930520" cy="337333"/>
          </a:xfrm>
        </p:spPr>
        <p:txBody>
          <a:bodyPr>
            <a:noAutofit/>
          </a:bodyPr>
          <a:lstStyle>
            <a:lvl1pPr marL="0" indent="0">
              <a:buNone/>
              <a:defRPr sz="1500" b="1"/>
            </a:lvl1pPr>
            <a:lvl2pPr marL="457200" indent="0">
              <a:buNone/>
              <a:defRPr sz="1500" b="1"/>
            </a:lvl2pPr>
            <a:lvl3pPr marL="914400" indent="0">
              <a:buNone/>
              <a:defRPr sz="1500" b="1"/>
            </a:lvl3pPr>
            <a:lvl4pPr marL="1371600" indent="0">
              <a:buNone/>
              <a:defRPr sz="1500" b="1"/>
            </a:lvl4pPr>
            <a:lvl5pPr marL="1828800" indent="0">
              <a:buNone/>
              <a:defRPr sz="1500" b="1"/>
            </a:lvl5pPr>
          </a:lstStyle>
          <a:p>
            <a:pPr lvl="0"/>
            <a:r>
              <a:rPr lang="en-US" dirty="0" smtClean="0"/>
              <a:t>Click to edit</a:t>
            </a:r>
          </a:p>
        </p:txBody>
      </p:sp>
      <p:sp>
        <p:nvSpPr>
          <p:cNvPr id="32" name="Text Placeholder 31"/>
          <p:cNvSpPr>
            <a:spLocks noGrp="1"/>
          </p:cNvSpPr>
          <p:nvPr>
            <p:ph type="body" sz="quarter" idx="22"/>
          </p:nvPr>
        </p:nvSpPr>
        <p:spPr>
          <a:xfrm>
            <a:off x="4609666" y="4495645"/>
            <a:ext cx="3930520" cy="338554"/>
          </a:xfrm>
        </p:spPr>
        <p:txBody>
          <a:bodyPr/>
          <a:lstStyle>
            <a:lvl1pPr marL="0" indent="0">
              <a:buNone/>
              <a:defRPr sz="1500" b="1" baseline="0"/>
            </a:lvl1pPr>
          </a:lstStyle>
          <a:p>
            <a:pPr lvl="0"/>
            <a:r>
              <a:rPr lang="en-US" dirty="0" smtClean="0"/>
              <a:t>Click to edit</a:t>
            </a:r>
          </a:p>
        </p:txBody>
      </p:sp>
      <p:sp>
        <p:nvSpPr>
          <p:cNvPr id="34" name="Text Placeholder 22"/>
          <p:cNvSpPr>
            <a:spLocks noGrp="1"/>
          </p:cNvSpPr>
          <p:nvPr>
            <p:ph type="body" sz="quarter" idx="23"/>
          </p:nvPr>
        </p:nvSpPr>
        <p:spPr>
          <a:xfrm>
            <a:off x="557673" y="2169668"/>
            <a:ext cx="3930520" cy="330526"/>
          </a:xfrm>
        </p:spPr>
        <p:txBody>
          <a:bodyPr>
            <a:normAutofit/>
          </a:bodyPr>
          <a:lstStyle>
            <a:lvl1pPr marL="0" indent="0">
              <a:buNone/>
              <a:defRPr sz="1500" b="1"/>
            </a:lvl1pPr>
          </a:lstStyle>
          <a:p>
            <a:pPr lvl="0"/>
            <a:r>
              <a:rPr lang="en-US" dirty="0" smtClean="0"/>
              <a:t>Click to edit</a:t>
            </a:r>
          </a:p>
        </p:txBody>
      </p:sp>
    </p:spTree>
    <p:extLst>
      <p:ext uri="{BB962C8B-B14F-4D97-AF65-F5344CB8AC3E}">
        <p14:creationId xmlns:p14="http://schemas.microsoft.com/office/powerpoint/2010/main" val="23319407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11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break: caustics">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98631" y="1931387"/>
            <a:ext cx="5370897" cy="561692"/>
          </a:xfrm>
          <a:prstGeom prst="rect">
            <a:avLst/>
          </a:prstGeom>
        </p:spPr>
        <p:txBody>
          <a:bodyPr tIns="91440" anchor="ctr">
            <a:spAutoFit/>
          </a:bodyPr>
          <a:lstStyle>
            <a:lvl1pPr algn="l">
              <a:lnSpc>
                <a:spcPts val="3300"/>
              </a:lnSpc>
              <a:defRPr sz="3300">
                <a:solidFill>
                  <a:schemeClr val="tx2"/>
                </a:solidFill>
              </a:defRPr>
            </a:lvl1pPr>
          </a:lstStyle>
          <a:p>
            <a:r>
              <a:rPr lang="en-US" dirty="0" smtClean="0"/>
              <a:t>Section Title</a:t>
            </a:r>
            <a:endParaRPr lang="en-US" dirty="0"/>
          </a:p>
        </p:txBody>
      </p:sp>
      <p:sp>
        <p:nvSpPr>
          <p:cNvPr id="9" name="Subtitle 2"/>
          <p:cNvSpPr>
            <a:spLocks noGrp="1"/>
          </p:cNvSpPr>
          <p:nvPr>
            <p:ph type="subTitle" idx="1"/>
          </p:nvPr>
        </p:nvSpPr>
        <p:spPr>
          <a:xfrm>
            <a:off x="498631" y="2782320"/>
            <a:ext cx="5370897" cy="477054"/>
          </a:xfrm>
        </p:spPr>
        <p:txBody>
          <a:bodyPr>
            <a:spAutoFit/>
          </a:bodyPr>
          <a:lstStyle>
            <a:lvl1pPr marL="0" indent="0" algn="l">
              <a:buNone/>
              <a:defRPr sz="18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9"/>
          <p:cNvSpPr/>
          <p:nvPr/>
        </p:nvSpPr>
        <p:spPr>
          <a:xfrm>
            <a:off x="5869528" y="-5108"/>
            <a:ext cx="3291840" cy="5154355"/>
          </a:xfrm>
          <a:custGeom>
            <a:avLst/>
            <a:gdLst>
              <a:gd name="connsiteX0" fmla="*/ 0 w 3279580"/>
              <a:gd name="connsiteY0" fmla="*/ 0 h 5154355"/>
              <a:gd name="connsiteX1" fmla="*/ 3279580 w 3279580"/>
              <a:gd name="connsiteY1" fmla="*/ 5108 h 5154355"/>
              <a:gd name="connsiteX2" fmla="*/ 3279580 w 3279580"/>
              <a:gd name="connsiteY2" fmla="*/ 5149247 h 5154355"/>
              <a:gd name="connsiteX3" fmla="*/ 1568273 w 3279580"/>
              <a:gd name="connsiteY3" fmla="*/ 5154355 h 5154355"/>
              <a:gd name="connsiteX4" fmla="*/ 0 w 3279580"/>
              <a:gd name="connsiteY4" fmla="*/ 0 h 515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9580" h="5154355">
                <a:moveTo>
                  <a:pt x="0" y="0"/>
                </a:moveTo>
                <a:lnTo>
                  <a:pt x="3279580" y="5108"/>
                </a:lnTo>
                <a:lnTo>
                  <a:pt x="3279580" y="5149247"/>
                </a:lnTo>
                <a:lnTo>
                  <a:pt x="1568273" y="5154355"/>
                </a:lnTo>
                <a:lnTo>
                  <a:pt x="0" y="0"/>
                </a:lnTo>
                <a:close/>
              </a:path>
            </a:pathLst>
          </a:custGeom>
          <a:blipFill dpi="0" rotWithShape="1">
            <a:blip r:embed="rId2"/>
            <a:srcRect/>
            <a:stretch>
              <a:fillRect l="-38889" t="-560" r="-111111" b="-14752"/>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Parallelogram 6"/>
          <p:cNvSpPr/>
          <p:nvPr/>
        </p:nvSpPr>
        <p:spPr>
          <a:xfrm flipH="1">
            <a:off x="5251993" y="0"/>
            <a:ext cx="2753418" cy="5143500"/>
          </a:xfrm>
          <a:prstGeom prst="parallelogram">
            <a:avLst>
              <a:gd name="adj" fmla="val 97000"/>
            </a:avLst>
          </a:prstGeom>
          <a:gradFill>
            <a:gsLst>
              <a:gs pos="78000">
                <a:schemeClr val="accent2"/>
              </a:gs>
              <a:gs pos="51000">
                <a:schemeClr val="tx2"/>
              </a:gs>
              <a:gs pos="100000">
                <a:schemeClr val="bg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Side_Beam_RGB.eps"/>
          <p:cNvPicPr>
            <a:picLocks noChangeAspect="1"/>
          </p:cNvPicPr>
          <p:nvPr/>
        </p:nvPicPr>
        <p:blipFill rotWithShape="1">
          <a:blip r:embed="rId3">
            <a:extLst>
              <a:ext uri="{28A0092B-C50C-407E-A947-70E740481C1C}">
                <a14:useLocalDpi xmlns:a14="http://schemas.microsoft.com/office/drawing/2010/main"/>
              </a:ext>
            </a:extLst>
          </a:blip>
          <a:srcRect l="-2183" t="43793" r="-794" b="568"/>
          <a:stretch/>
        </p:blipFill>
        <p:spPr>
          <a:xfrm rot="10800000">
            <a:off x="-4813" y="-5111"/>
            <a:ext cx="120315" cy="5148607"/>
          </a:xfrm>
          <a:prstGeom prst="rect">
            <a:avLst/>
          </a:prstGeom>
        </p:spPr>
      </p:pic>
    </p:spTree>
    <p:extLst>
      <p:ext uri="{BB962C8B-B14F-4D97-AF65-F5344CB8AC3E}">
        <p14:creationId xmlns:p14="http://schemas.microsoft.com/office/powerpoint/2010/main" val="17564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otally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96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slide 1">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val="0"/>
              </a:ext>
            </a:extLst>
          </a:blip>
          <a:srcRect l="-1069" t="-176" r="55277" b="176"/>
          <a:stretch/>
        </p:blipFill>
        <p:spPr>
          <a:xfrm>
            <a:off x="4597400" y="-19250"/>
            <a:ext cx="4546600" cy="5178390"/>
          </a:xfrm>
          <a:prstGeom prst="rect">
            <a:avLst/>
          </a:prstGeom>
        </p:spPr>
      </p:pic>
      <p:sp>
        <p:nvSpPr>
          <p:cNvPr id="4" name="Freeform 3"/>
          <p:cNvSpPr/>
          <p:nvPr/>
        </p:nvSpPr>
        <p:spPr>
          <a:xfrm flipH="1" flipV="1">
            <a:off x="4137422" y="-19053"/>
            <a:ext cx="2252312" cy="5197444"/>
          </a:xfrm>
          <a:custGeom>
            <a:avLst/>
            <a:gdLst>
              <a:gd name="connsiteX0" fmla="*/ 0 w 3279580"/>
              <a:gd name="connsiteY0" fmla="*/ 0 h 5154355"/>
              <a:gd name="connsiteX1" fmla="*/ 3279580 w 3279580"/>
              <a:gd name="connsiteY1" fmla="*/ 5108 h 5154355"/>
              <a:gd name="connsiteX2" fmla="*/ 3279580 w 3279580"/>
              <a:gd name="connsiteY2" fmla="*/ 5149247 h 5154355"/>
              <a:gd name="connsiteX3" fmla="*/ 1568273 w 3279580"/>
              <a:gd name="connsiteY3" fmla="*/ 5154355 h 5154355"/>
              <a:gd name="connsiteX4" fmla="*/ 0 w 3279580"/>
              <a:gd name="connsiteY4" fmla="*/ 0 h 5154355"/>
              <a:gd name="connsiteX0" fmla="*/ 0 w 3279580"/>
              <a:gd name="connsiteY0" fmla="*/ 0 h 5154355"/>
              <a:gd name="connsiteX1" fmla="*/ 3279580 w 3279580"/>
              <a:gd name="connsiteY1" fmla="*/ 5108 h 5154355"/>
              <a:gd name="connsiteX2" fmla="*/ 2109671 w 3279580"/>
              <a:gd name="connsiteY2" fmla="*/ 5149247 h 5154355"/>
              <a:gd name="connsiteX3" fmla="*/ 1568273 w 3279580"/>
              <a:gd name="connsiteY3" fmla="*/ 5154355 h 5154355"/>
              <a:gd name="connsiteX4" fmla="*/ 0 w 3279580"/>
              <a:gd name="connsiteY4" fmla="*/ 0 h 5154355"/>
              <a:gd name="connsiteX0" fmla="*/ 0 w 3279580"/>
              <a:gd name="connsiteY0" fmla="*/ 0 h 5154355"/>
              <a:gd name="connsiteX1" fmla="*/ 3279580 w 3279580"/>
              <a:gd name="connsiteY1" fmla="*/ 5108 h 5154355"/>
              <a:gd name="connsiteX2" fmla="*/ 2243924 w 3279580"/>
              <a:gd name="connsiteY2" fmla="*/ 5154060 h 5154355"/>
              <a:gd name="connsiteX3" fmla="*/ 1568273 w 3279580"/>
              <a:gd name="connsiteY3" fmla="*/ 5154355 h 5154355"/>
              <a:gd name="connsiteX4" fmla="*/ 0 w 3279580"/>
              <a:gd name="connsiteY4" fmla="*/ 0 h 5154355"/>
              <a:gd name="connsiteX0" fmla="*/ 0 w 2243924"/>
              <a:gd name="connsiteY0" fmla="*/ 0 h 5154355"/>
              <a:gd name="connsiteX1" fmla="*/ 2195977 w 2243924"/>
              <a:gd name="connsiteY1" fmla="*/ 5108 h 5154355"/>
              <a:gd name="connsiteX2" fmla="*/ 2243924 w 2243924"/>
              <a:gd name="connsiteY2" fmla="*/ 5154060 h 5154355"/>
              <a:gd name="connsiteX3" fmla="*/ 1568273 w 2243924"/>
              <a:gd name="connsiteY3" fmla="*/ 5154355 h 5154355"/>
              <a:gd name="connsiteX4" fmla="*/ 0 w 2243924"/>
              <a:gd name="connsiteY4" fmla="*/ 0 h 515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924" h="5154355">
                <a:moveTo>
                  <a:pt x="0" y="0"/>
                </a:moveTo>
                <a:lnTo>
                  <a:pt x="2195977" y="5108"/>
                </a:lnTo>
                <a:lnTo>
                  <a:pt x="2243924" y="5154060"/>
                </a:lnTo>
                <a:lnTo>
                  <a:pt x="1568273" y="5154355"/>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reeform 4"/>
          <p:cNvSpPr/>
          <p:nvPr/>
        </p:nvSpPr>
        <p:spPr>
          <a:xfrm rot="10800000">
            <a:off x="0" y="0"/>
            <a:ext cx="2404222" cy="5148072"/>
          </a:xfrm>
          <a:custGeom>
            <a:avLst/>
            <a:gdLst>
              <a:gd name="connsiteX0" fmla="*/ 1568273 w 2938890"/>
              <a:gd name="connsiteY0" fmla="*/ 5148072 h 5148072"/>
              <a:gd name="connsiteX1" fmla="*/ 0 w 2938890"/>
              <a:gd name="connsiteY1" fmla="*/ 0 h 5148072"/>
              <a:gd name="connsiteX2" fmla="*/ 2938890 w 2938890"/>
              <a:gd name="connsiteY2" fmla="*/ 4572 h 5148072"/>
              <a:gd name="connsiteX3" fmla="*/ 2404222 w 2938890"/>
              <a:gd name="connsiteY3" fmla="*/ 4572 h 5148072"/>
              <a:gd name="connsiteX4" fmla="*/ 2404222 w 2938890"/>
              <a:gd name="connsiteY4" fmla="*/ 5145580 h 5148072"/>
              <a:gd name="connsiteX0" fmla="*/ 1568273 w 2404222"/>
              <a:gd name="connsiteY0" fmla="*/ 5148072 h 5148072"/>
              <a:gd name="connsiteX1" fmla="*/ 0 w 2404222"/>
              <a:gd name="connsiteY1" fmla="*/ 0 h 5148072"/>
              <a:gd name="connsiteX2" fmla="*/ 2404222 w 2404222"/>
              <a:gd name="connsiteY2" fmla="*/ 4572 h 5148072"/>
              <a:gd name="connsiteX3" fmla="*/ 2404222 w 2404222"/>
              <a:gd name="connsiteY3" fmla="*/ 5145580 h 5148072"/>
              <a:gd name="connsiteX4" fmla="*/ 1568273 w 2404222"/>
              <a:gd name="connsiteY4" fmla="*/ 5148072 h 51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4222" h="5148072">
                <a:moveTo>
                  <a:pt x="1568273" y="5148072"/>
                </a:moveTo>
                <a:lnTo>
                  <a:pt x="0" y="0"/>
                </a:lnTo>
                <a:lnTo>
                  <a:pt x="2404222" y="4572"/>
                </a:lnTo>
                <a:lnTo>
                  <a:pt x="2404222" y="5145580"/>
                </a:lnTo>
                <a:lnTo>
                  <a:pt x="1568273" y="5148072"/>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6" name="Parallelogram 5"/>
          <p:cNvSpPr/>
          <p:nvPr/>
        </p:nvSpPr>
        <p:spPr>
          <a:xfrm flipH="1">
            <a:off x="460147" y="0"/>
            <a:ext cx="2753418" cy="5143500"/>
          </a:xfrm>
          <a:prstGeom prst="parallelogram">
            <a:avLst>
              <a:gd name="adj" fmla="val 97000"/>
            </a:avLst>
          </a:prstGeom>
          <a:gradFill>
            <a:gsLst>
              <a:gs pos="78000">
                <a:schemeClr val="accent2"/>
              </a:gs>
              <a:gs pos="51000">
                <a:schemeClr val="tx2"/>
              </a:gs>
              <a:gs pos="100000">
                <a:schemeClr val="bg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1360961" y="1115513"/>
            <a:ext cx="3289904" cy="769441"/>
          </a:xfrm>
          <a:prstGeom prst="rect">
            <a:avLst/>
          </a:prstGeom>
          <a:noFill/>
        </p:spPr>
        <p:txBody>
          <a:bodyPr wrap="square" rtlCol="0">
            <a:spAutoFit/>
          </a:bodyPr>
          <a:lstStyle/>
          <a:p>
            <a:r>
              <a:rPr lang="en-US" sz="4400" dirty="0" smtClean="0">
                <a:solidFill>
                  <a:schemeClr val="bg2"/>
                </a:solidFill>
              </a:rPr>
              <a:t>THANK YOU</a:t>
            </a:r>
            <a:endParaRPr lang="en-US" sz="4400" dirty="0">
              <a:solidFill>
                <a:schemeClr val="bg2"/>
              </a:solidFill>
            </a:endParaRPr>
          </a:p>
        </p:txBody>
      </p:sp>
      <p:sp>
        <p:nvSpPr>
          <p:cNvPr id="9" name="Title 8"/>
          <p:cNvSpPr>
            <a:spLocks noGrp="1"/>
          </p:cNvSpPr>
          <p:nvPr>
            <p:ph type="title" hasCustomPrompt="1"/>
          </p:nvPr>
        </p:nvSpPr>
        <p:spPr>
          <a:xfrm>
            <a:off x="2024361" y="1928705"/>
            <a:ext cx="3351398" cy="754053"/>
          </a:xfrm>
        </p:spPr>
        <p:txBody>
          <a:bodyPr anchor="b">
            <a:spAutoFit/>
          </a:bodyPr>
          <a:lstStyle>
            <a:lvl1pPr algn="l">
              <a:lnSpc>
                <a:spcPts val="2400"/>
              </a:lnSpc>
              <a:defRPr sz="2400">
                <a:solidFill>
                  <a:schemeClr val="accent2"/>
                </a:solidFill>
              </a:defRPr>
            </a:lvl1pPr>
          </a:lstStyle>
          <a:p>
            <a:r>
              <a:rPr lang="en-US" dirty="0" smtClean="0"/>
              <a:t>Presenter’s Name, optional title</a:t>
            </a:r>
            <a:endParaRPr lang="en-US" dirty="0"/>
          </a:p>
        </p:txBody>
      </p:sp>
      <p:sp>
        <p:nvSpPr>
          <p:cNvPr id="11" name="Text Placeholder 10"/>
          <p:cNvSpPr>
            <a:spLocks noGrp="1"/>
          </p:cNvSpPr>
          <p:nvPr>
            <p:ph type="body" sz="quarter" idx="10" hasCustomPrompt="1"/>
          </p:nvPr>
        </p:nvSpPr>
        <p:spPr>
          <a:xfrm>
            <a:off x="2525381" y="2700943"/>
            <a:ext cx="3043830" cy="348813"/>
          </a:xfrm>
        </p:spPr>
        <p:txBody>
          <a:bodyPr>
            <a:spAutoFit/>
          </a:bodyPr>
          <a:lstStyle>
            <a:lvl1pPr>
              <a:lnSpc>
                <a:spcPts val="2000"/>
              </a:lnSpc>
              <a:spcBef>
                <a:spcPts val="0"/>
              </a:spcBef>
              <a:spcAft>
                <a:spcPts val="1000"/>
              </a:spcAft>
              <a:defRPr sz="2000" i="1">
                <a:solidFill>
                  <a:schemeClr val="tx1">
                    <a:lumMod val="50000"/>
                    <a:lumOff val="50000"/>
                  </a:schemeClr>
                </a:solidFill>
              </a:defRPr>
            </a:lvl1pPr>
          </a:lstStyle>
          <a:p>
            <a:pPr lvl="0"/>
            <a:r>
              <a:rPr lang="en-US" dirty="0" smtClean="0"/>
              <a:t>Contact information</a:t>
            </a:r>
            <a:endParaRPr lang="en-US" dirty="0"/>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941138" y="3515517"/>
            <a:ext cx="2690427" cy="678323"/>
          </a:xfrm>
          <a:prstGeom prst="rect">
            <a:avLst/>
          </a:prstGeom>
        </p:spPr>
      </p:pic>
    </p:spTree>
    <p:extLst>
      <p:ext uri="{BB962C8B-B14F-4D97-AF65-F5344CB8AC3E}">
        <p14:creationId xmlns:p14="http://schemas.microsoft.com/office/powerpoint/2010/main" val="27116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slide 2">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val="0"/>
              </a:ext>
            </a:extLst>
          </a:blip>
          <a:srcRect l="-1069" t="-176" r="55277" b="176"/>
          <a:stretch/>
        </p:blipFill>
        <p:spPr>
          <a:xfrm>
            <a:off x="4597400" y="-19250"/>
            <a:ext cx="4546600" cy="5178390"/>
          </a:xfrm>
          <a:prstGeom prst="rect">
            <a:avLst/>
          </a:prstGeom>
        </p:spPr>
      </p:pic>
      <p:sp>
        <p:nvSpPr>
          <p:cNvPr id="4" name="Freeform 3"/>
          <p:cNvSpPr/>
          <p:nvPr/>
        </p:nvSpPr>
        <p:spPr>
          <a:xfrm flipH="1" flipV="1">
            <a:off x="4137422" y="-19053"/>
            <a:ext cx="2252312" cy="5197444"/>
          </a:xfrm>
          <a:custGeom>
            <a:avLst/>
            <a:gdLst>
              <a:gd name="connsiteX0" fmla="*/ 0 w 3279580"/>
              <a:gd name="connsiteY0" fmla="*/ 0 h 5154355"/>
              <a:gd name="connsiteX1" fmla="*/ 3279580 w 3279580"/>
              <a:gd name="connsiteY1" fmla="*/ 5108 h 5154355"/>
              <a:gd name="connsiteX2" fmla="*/ 3279580 w 3279580"/>
              <a:gd name="connsiteY2" fmla="*/ 5149247 h 5154355"/>
              <a:gd name="connsiteX3" fmla="*/ 1568273 w 3279580"/>
              <a:gd name="connsiteY3" fmla="*/ 5154355 h 5154355"/>
              <a:gd name="connsiteX4" fmla="*/ 0 w 3279580"/>
              <a:gd name="connsiteY4" fmla="*/ 0 h 5154355"/>
              <a:gd name="connsiteX0" fmla="*/ 0 w 3279580"/>
              <a:gd name="connsiteY0" fmla="*/ 0 h 5154355"/>
              <a:gd name="connsiteX1" fmla="*/ 3279580 w 3279580"/>
              <a:gd name="connsiteY1" fmla="*/ 5108 h 5154355"/>
              <a:gd name="connsiteX2" fmla="*/ 2109671 w 3279580"/>
              <a:gd name="connsiteY2" fmla="*/ 5149247 h 5154355"/>
              <a:gd name="connsiteX3" fmla="*/ 1568273 w 3279580"/>
              <a:gd name="connsiteY3" fmla="*/ 5154355 h 5154355"/>
              <a:gd name="connsiteX4" fmla="*/ 0 w 3279580"/>
              <a:gd name="connsiteY4" fmla="*/ 0 h 5154355"/>
              <a:gd name="connsiteX0" fmla="*/ 0 w 3279580"/>
              <a:gd name="connsiteY0" fmla="*/ 0 h 5154355"/>
              <a:gd name="connsiteX1" fmla="*/ 3279580 w 3279580"/>
              <a:gd name="connsiteY1" fmla="*/ 5108 h 5154355"/>
              <a:gd name="connsiteX2" fmla="*/ 2243924 w 3279580"/>
              <a:gd name="connsiteY2" fmla="*/ 5154060 h 5154355"/>
              <a:gd name="connsiteX3" fmla="*/ 1568273 w 3279580"/>
              <a:gd name="connsiteY3" fmla="*/ 5154355 h 5154355"/>
              <a:gd name="connsiteX4" fmla="*/ 0 w 3279580"/>
              <a:gd name="connsiteY4" fmla="*/ 0 h 5154355"/>
              <a:gd name="connsiteX0" fmla="*/ 0 w 2243924"/>
              <a:gd name="connsiteY0" fmla="*/ 0 h 5154355"/>
              <a:gd name="connsiteX1" fmla="*/ 2195977 w 2243924"/>
              <a:gd name="connsiteY1" fmla="*/ 5108 h 5154355"/>
              <a:gd name="connsiteX2" fmla="*/ 2243924 w 2243924"/>
              <a:gd name="connsiteY2" fmla="*/ 5154060 h 5154355"/>
              <a:gd name="connsiteX3" fmla="*/ 1568273 w 2243924"/>
              <a:gd name="connsiteY3" fmla="*/ 5154355 h 5154355"/>
              <a:gd name="connsiteX4" fmla="*/ 0 w 2243924"/>
              <a:gd name="connsiteY4" fmla="*/ 0 h 515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924" h="5154355">
                <a:moveTo>
                  <a:pt x="0" y="0"/>
                </a:moveTo>
                <a:lnTo>
                  <a:pt x="2195977" y="5108"/>
                </a:lnTo>
                <a:lnTo>
                  <a:pt x="2243924" y="5154060"/>
                </a:lnTo>
                <a:lnTo>
                  <a:pt x="1568273" y="5154355"/>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reeform 4"/>
          <p:cNvSpPr/>
          <p:nvPr/>
        </p:nvSpPr>
        <p:spPr>
          <a:xfrm rot="10800000">
            <a:off x="0" y="0"/>
            <a:ext cx="2404222" cy="5148072"/>
          </a:xfrm>
          <a:custGeom>
            <a:avLst/>
            <a:gdLst>
              <a:gd name="connsiteX0" fmla="*/ 1568273 w 2938890"/>
              <a:gd name="connsiteY0" fmla="*/ 5148072 h 5148072"/>
              <a:gd name="connsiteX1" fmla="*/ 0 w 2938890"/>
              <a:gd name="connsiteY1" fmla="*/ 0 h 5148072"/>
              <a:gd name="connsiteX2" fmla="*/ 2938890 w 2938890"/>
              <a:gd name="connsiteY2" fmla="*/ 4572 h 5148072"/>
              <a:gd name="connsiteX3" fmla="*/ 2404222 w 2938890"/>
              <a:gd name="connsiteY3" fmla="*/ 4572 h 5148072"/>
              <a:gd name="connsiteX4" fmla="*/ 2404222 w 2938890"/>
              <a:gd name="connsiteY4" fmla="*/ 5145580 h 5148072"/>
              <a:gd name="connsiteX0" fmla="*/ 1568273 w 2404222"/>
              <a:gd name="connsiteY0" fmla="*/ 5148072 h 5148072"/>
              <a:gd name="connsiteX1" fmla="*/ 0 w 2404222"/>
              <a:gd name="connsiteY1" fmla="*/ 0 h 5148072"/>
              <a:gd name="connsiteX2" fmla="*/ 2404222 w 2404222"/>
              <a:gd name="connsiteY2" fmla="*/ 4572 h 5148072"/>
              <a:gd name="connsiteX3" fmla="*/ 2404222 w 2404222"/>
              <a:gd name="connsiteY3" fmla="*/ 5145580 h 5148072"/>
              <a:gd name="connsiteX4" fmla="*/ 1568273 w 2404222"/>
              <a:gd name="connsiteY4" fmla="*/ 5148072 h 51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4222" h="5148072">
                <a:moveTo>
                  <a:pt x="1568273" y="5148072"/>
                </a:moveTo>
                <a:lnTo>
                  <a:pt x="0" y="0"/>
                </a:lnTo>
                <a:lnTo>
                  <a:pt x="2404222" y="4572"/>
                </a:lnTo>
                <a:lnTo>
                  <a:pt x="2404222" y="5145580"/>
                </a:lnTo>
                <a:lnTo>
                  <a:pt x="1568273" y="5148072"/>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6" name="Parallelogram 5"/>
          <p:cNvSpPr/>
          <p:nvPr/>
        </p:nvSpPr>
        <p:spPr>
          <a:xfrm flipH="1">
            <a:off x="460147" y="0"/>
            <a:ext cx="2753418" cy="5143500"/>
          </a:xfrm>
          <a:prstGeom prst="parallelogram">
            <a:avLst>
              <a:gd name="adj" fmla="val 97000"/>
            </a:avLst>
          </a:prstGeom>
          <a:gradFill>
            <a:gsLst>
              <a:gs pos="78000">
                <a:schemeClr val="accent2"/>
              </a:gs>
              <a:gs pos="51000">
                <a:schemeClr val="tx2"/>
              </a:gs>
              <a:gs pos="100000">
                <a:schemeClr val="bg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1360961" y="1115513"/>
            <a:ext cx="3289904" cy="769441"/>
          </a:xfrm>
          <a:prstGeom prst="rect">
            <a:avLst/>
          </a:prstGeom>
          <a:noFill/>
        </p:spPr>
        <p:txBody>
          <a:bodyPr wrap="square" rtlCol="0">
            <a:spAutoFit/>
          </a:bodyPr>
          <a:lstStyle/>
          <a:p>
            <a:r>
              <a:rPr lang="en-US" sz="4400" dirty="0" smtClean="0">
                <a:solidFill>
                  <a:schemeClr val="bg2"/>
                </a:solidFill>
              </a:rPr>
              <a:t>THANK YOU</a:t>
            </a:r>
            <a:endParaRPr lang="en-US" sz="4400" dirty="0">
              <a:solidFill>
                <a:schemeClr val="bg2"/>
              </a:solidFill>
            </a:endParaRPr>
          </a:p>
        </p:txBody>
      </p:sp>
      <p:sp>
        <p:nvSpPr>
          <p:cNvPr id="9" name="Title 8"/>
          <p:cNvSpPr>
            <a:spLocks noGrp="1"/>
          </p:cNvSpPr>
          <p:nvPr>
            <p:ph type="title" hasCustomPrompt="1"/>
          </p:nvPr>
        </p:nvSpPr>
        <p:spPr>
          <a:xfrm>
            <a:off x="2024361" y="1928705"/>
            <a:ext cx="3351398" cy="754053"/>
          </a:xfrm>
        </p:spPr>
        <p:txBody>
          <a:bodyPr anchor="b">
            <a:spAutoFit/>
          </a:bodyPr>
          <a:lstStyle>
            <a:lvl1pPr algn="l">
              <a:lnSpc>
                <a:spcPts val="2400"/>
              </a:lnSpc>
              <a:defRPr sz="2400">
                <a:solidFill>
                  <a:schemeClr val="accent2"/>
                </a:solidFill>
              </a:defRPr>
            </a:lvl1pPr>
          </a:lstStyle>
          <a:p>
            <a:r>
              <a:rPr lang="en-US" dirty="0" smtClean="0"/>
              <a:t>Presenter’s Name, optional title</a:t>
            </a:r>
            <a:endParaRPr lang="en-US" dirty="0"/>
          </a:p>
        </p:txBody>
      </p:sp>
      <p:sp>
        <p:nvSpPr>
          <p:cNvPr id="11" name="Text Placeholder 10"/>
          <p:cNvSpPr>
            <a:spLocks noGrp="1"/>
          </p:cNvSpPr>
          <p:nvPr>
            <p:ph type="body" sz="quarter" idx="10" hasCustomPrompt="1"/>
          </p:nvPr>
        </p:nvSpPr>
        <p:spPr>
          <a:xfrm>
            <a:off x="2525381" y="2700943"/>
            <a:ext cx="3043830" cy="348813"/>
          </a:xfrm>
        </p:spPr>
        <p:txBody>
          <a:bodyPr>
            <a:spAutoFit/>
          </a:bodyPr>
          <a:lstStyle>
            <a:lvl1pPr>
              <a:lnSpc>
                <a:spcPts val="2000"/>
              </a:lnSpc>
              <a:spcBef>
                <a:spcPts val="0"/>
              </a:spcBef>
              <a:spcAft>
                <a:spcPts val="1000"/>
              </a:spcAft>
              <a:defRPr sz="2000" i="1">
                <a:solidFill>
                  <a:schemeClr val="tx1">
                    <a:lumMod val="50000"/>
                    <a:lumOff val="50000"/>
                  </a:schemeClr>
                </a:solidFill>
              </a:defRPr>
            </a:lvl1pPr>
          </a:lstStyle>
          <a:p>
            <a:pPr lvl="0"/>
            <a:r>
              <a:rPr lang="en-US" dirty="0" smtClean="0"/>
              <a:t>Contact information</a:t>
            </a:r>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941138" y="3515517"/>
            <a:ext cx="2690427" cy="678323"/>
          </a:xfrm>
          <a:prstGeom prst="rect">
            <a:avLst/>
          </a:prstGeom>
        </p:spPr>
      </p:pic>
    </p:spTree>
    <p:extLst>
      <p:ext uri="{BB962C8B-B14F-4D97-AF65-F5344CB8AC3E}">
        <p14:creationId xmlns:p14="http://schemas.microsoft.com/office/powerpoint/2010/main" val="339526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NPI push">
    <p:spTree>
      <p:nvGrpSpPr>
        <p:cNvPr id="1" name=""/>
        <p:cNvGrpSpPr/>
        <p:nvPr/>
      </p:nvGrpSpPr>
      <p:grpSpPr>
        <a:xfrm>
          <a:off x="0" y="0"/>
          <a:ext cx="0" cy="0"/>
          <a:chOff x="0" y="0"/>
          <a:chExt cx="0" cy="0"/>
        </a:xfrm>
      </p:grpSpPr>
      <p:sp>
        <p:nvSpPr>
          <p:cNvPr id="4" name="Rectangle 3"/>
          <p:cNvSpPr/>
          <p:nvPr userDrawn="1"/>
        </p:nvSpPr>
        <p:spPr>
          <a:xfrm>
            <a:off x="1797415" y="98099"/>
            <a:ext cx="5562035" cy="677108"/>
          </a:xfrm>
          <a:prstGeom prst="rect">
            <a:avLst/>
          </a:prstGeom>
        </p:spPr>
        <p:txBody>
          <a:bodyPr wrap="none">
            <a:spAutoFit/>
          </a:bodyPr>
          <a:lstStyle/>
          <a:p>
            <a:r>
              <a:rPr lang="en-US" sz="3800" kern="1200" dirty="0" smtClean="0">
                <a:solidFill>
                  <a:schemeClr val="tx2"/>
                </a:solidFill>
                <a:latin typeface="+mj-lt"/>
                <a:ea typeface="+mj-ea"/>
                <a:cs typeface="+mj-cs"/>
              </a:rPr>
              <a:t>OSA Public Policy Programs</a:t>
            </a:r>
            <a:endParaRPr lang="en-US" sz="3800" kern="1200" dirty="0">
              <a:solidFill>
                <a:schemeClr val="tx2"/>
              </a:solidFill>
              <a:latin typeface="+mj-lt"/>
              <a:ea typeface="+mj-ea"/>
              <a:cs typeface="+mj-cs"/>
            </a:endParaRPr>
          </a:p>
        </p:txBody>
      </p:sp>
    </p:spTree>
    <p:extLst>
      <p:ext uri="{BB962C8B-B14F-4D97-AF65-F5344CB8AC3E}">
        <p14:creationId xmlns:p14="http://schemas.microsoft.com/office/powerpoint/2010/main" val="385921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Closing slide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907094" y="3515517"/>
            <a:ext cx="2690427" cy="678323"/>
          </a:xfrm>
          <a:prstGeom prst="rect">
            <a:avLst/>
          </a:prstGeom>
        </p:spPr>
      </p:pic>
      <p:sp>
        <p:nvSpPr>
          <p:cNvPr id="5" name="Freeform 4"/>
          <p:cNvSpPr/>
          <p:nvPr userDrawn="1"/>
        </p:nvSpPr>
        <p:spPr>
          <a:xfrm rot="10800000">
            <a:off x="0" y="0"/>
            <a:ext cx="2404222" cy="5148072"/>
          </a:xfrm>
          <a:custGeom>
            <a:avLst/>
            <a:gdLst>
              <a:gd name="connsiteX0" fmla="*/ 1568273 w 2938890"/>
              <a:gd name="connsiteY0" fmla="*/ 5148072 h 5148072"/>
              <a:gd name="connsiteX1" fmla="*/ 0 w 2938890"/>
              <a:gd name="connsiteY1" fmla="*/ 0 h 5148072"/>
              <a:gd name="connsiteX2" fmla="*/ 2938890 w 2938890"/>
              <a:gd name="connsiteY2" fmla="*/ 4572 h 5148072"/>
              <a:gd name="connsiteX3" fmla="*/ 2404222 w 2938890"/>
              <a:gd name="connsiteY3" fmla="*/ 4572 h 5148072"/>
              <a:gd name="connsiteX4" fmla="*/ 2404222 w 2938890"/>
              <a:gd name="connsiteY4" fmla="*/ 5145580 h 5148072"/>
              <a:gd name="connsiteX0" fmla="*/ 1568273 w 2404222"/>
              <a:gd name="connsiteY0" fmla="*/ 5148072 h 5148072"/>
              <a:gd name="connsiteX1" fmla="*/ 0 w 2404222"/>
              <a:gd name="connsiteY1" fmla="*/ 0 h 5148072"/>
              <a:gd name="connsiteX2" fmla="*/ 2404222 w 2404222"/>
              <a:gd name="connsiteY2" fmla="*/ 4572 h 5148072"/>
              <a:gd name="connsiteX3" fmla="*/ 2404222 w 2404222"/>
              <a:gd name="connsiteY3" fmla="*/ 5145580 h 5148072"/>
              <a:gd name="connsiteX4" fmla="*/ 1568273 w 2404222"/>
              <a:gd name="connsiteY4" fmla="*/ 5148072 h 51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4222" h="5148072">
                <a:moveTo>
                  <a:pt x="1568273" y="5148072"/>
                </a:moveTo>
                <a:lnTo>
                  <a:pt x="0" y="0"/>
                </a:lnTo>
                <a:lnTo>
                  <a:pt x="2404222" y="4572"/>
                </a:lnTo>
                <a:lnTo>
                  <a:pt x="2404222" y="5145580"/>
                </a:lnTo>
                <a:lnTo>
                  <a:pt x="1568273" y="5148072"/>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6" name="Parallelogram 5"/>
          <p:cNvSpPr/>
          <p:nvPr userDrawn="1"/>
        </p:nvSpPr>
        <p:spPr>
          <a:xfrm flipH="1">
            <a:off x="460147" y="0"/>
            <a:ext cx="2753418" cy="5143500"/>
          </a:xfrm>
          <a:prstGeom prst="parallelogram">
            <a:avLst>
              <a:gd name="adj" fmla="val 97000"/>
            </a:avLst>
          </a:prstGeom>
          <a:gradFill>
            <a:gsLst>
              <a:gs pos="78000">
                <a:schemeClr val="accent2"/>
              </a:gs>
              <a:gs pos="51000">
                <a:schemeClr val="tx2"/>
              </a:gs>
              <a:gs pos="100000">
                <a:schemeClr val="bg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2340098" y="1115513"/>
            <a:ext cx="3289904" cy="769441"/>
          </a:xfrm>
          <a:prstGeom prst="rect">
            <a:avLst/>
          </a:prstGeom>
          <a:noFill/>
        </p:spPr>
        <p:txBody>
          <a:bodyPr wrap="square" rtlCol="0">
            <a:spAutoFit/>
          </a:bodyPr>
          <a:lstStyle/>
          <a:p>
            <a:r>
              <a:rPr lang="en-US" sz="4400" dirty="0" smtClean="0">
                <a:solidFill>
                  <a:schemeClr val="bg2"/>
                </a:solidFill>
              </a:rPr>
              <a:t>THANK YOU</a:t>
            </a:r>
            <a:endParaRPr lang="en-US" sz="4400" dirty="0">
              <a:solidFill>
                <a:schemeClr val="bg2"/>
              </a:solidFill>
            </a:endParaRPr>
          </a:p>
        </p:txBody>
      </p:sp>
      <p:sp>
        <p:nvSpPr>
          <p:cNvPr id="9" name="Title 8"/>
          <p:cNvSpPr>
            <a:spLocks noGrp="1"/>
          </p:cNvSpPr>
          <p:nvPr>
            <p:ph type="title" hasCustomPrompt="1"/>
          </p:nvPr>
        </p:nvSpPr>
        <p:spPr>
          <a:xfrm>
            <a:off x="3003498" y="1928705"/>
            <a:ext cx="3351398" cy="754053"/>
          </a:xfrm>
        </p:spPr>
        <p:txBody>
          <a:bodyPr anchor="b">
            <a:spAutoFit/>
          </a:bodyPr>
          <a:lstStyle>
            <a:lvl1pPr algn="l">
              <a:lnSpc>
                <a:spcPts val="2400"/>
              </a:lnSpc>
              <a:defRPr sz="2400">
                <a:solidFill>
                  <a:schemeClr val="accent2"/>
                </a:solidFill>
              </a:defRPr>
            </a:lvl1pPr>
          </a:lstStyle>
          <a:p>
            <a:r>
              <a:rPr lang="en-US" dirty="0" smtClean="0"/>
              <a:t>Presenter’s Name, optional title</a:t>
            </a:r>
            <a:endParaRPr lang="en-US" dirty="0"/>
          </a:p>
        </p:txBody>
      </p:sp>
      <p:sp>
        <p:nvSpPr>
          <p:cNvPr id="11" name="Text Placeholder 10"/>
          <p:cNvSpPr>
            <a:spLocks noGrp="1"/>
          </p:cNvSpPr>
          <p:nvPr>
            <p:ph type="body" sz="quarter" idx="10" hasCustomPrompt="1"/>
          </p:nvPr>
        </p:nvSpPr>
        <p:spPr>
          <a:xfrm>
            <a:off x="3504518" y="2700943"/>
            <a:ext cx="3043830" cy="348813"/>
          </a:xfrm>
        </p:spPr>
        <p:txBody>
          <a:bodyPr>
            <a:spAutoFit/>
          </a:bodyPr>
          <a:lstStyle>
            <a:lvl1pPr>
              <a:lnSpc>
                <a:spcPts val="2000"/>
              </a:lnSpc>
              <a:spcBef>
                <a:spcPts val="0"/>
              </a:spcBef>
              <a:spcAft>
                <a:spcPts val="1000"/>
              </a:spcAft>
              <a:defRPr sz="2000" i="1">
                <a:solidFill>
                  <a:schemeClr val="tx1">
                    <a:lumMod val="50000"/>
                    <a:lumOff val="50000"/>
                  </a:schemeClr>
                </a:solidFill>
              </a:defRPr>
            </a:lvl1pPr>
          </a:lstStyle>
          <a:p>
            <a:pPr lvl="0"/>
            <a:r>
              <a:rPr lang="en-US" dirty="0" smtClean="0"/>
              <a:t>Contact information</a:t>
            </a:r>
            <a:endParaRPr lang="en-US" dirty="0"/>
          </a:p>
        </p:txBody>
      </p:sp>
    </p:spTree>
    <p:extLst>
      <p:ext uri="{BB962C8B-B14F-4D97-AF65-F5344CB8AC3E}">
        <p14:creationId xmlns:p14="http://schemas.microsoft.com/office/powerpoint/2010/main" val="387195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break: auror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98631" y="1931387"/>
            <a:ext cx="5370897" cy="561692"/>
          </a:xfrm>
          <a:prstGeom prst="rect">
            <a:avLst/>
          </a:prstGeom>
        </p:spPr>
        <p:txBody>
          <a:bodyPr tIns="91440" anchor="ctr">
            <a:spAutoFit/>
          </a:bodyPr>
          <a:lstStyle>
            <a:lvl1pPr algn="l">
              <a:lnSpc>
                <a:spcPts val="3300"/>
              </a:lnSpc>
              <a:defRPr sz="3300">
                <a:solidFill>
                  <a:schemeClr val="tx2"/>
                </a:solidFill>
              </a:defRPr>
            </a:lvl1pPr>
          </a:lstStyle>
          <a:p>
            <a:r>
              <a:rPr lang="en-US" dirty="0" smtClean="0"/>
              <a:t>Section Title</a:t>
            </a:r>
            <a:endParaRPr lang="en-US" dirty="0"/>
          </a:p>
        </p:txBody>
      </p:sp>
      <p:sp>
        <p:nvSpPr>
          <p:cNvPr id="9" name="Subtitle 2"/>
          <p:cNvSpPr>
            <a:spLocks noGrp="1"/>
          </p:cNvSpPr>
          <p:nvPr>
            <p:ph type="subTitle" idx="1"/>
          </p:nvPr>
        </p:nvSpPr>
        <p:spPr>
          <a:xfrm>
            <a:off x="498631" y="2782320"/>
            <a:ext cx="5370897" cy="477054"/>
          </a:xfrm>
        </p:spPr>
        <p:txBody>
          <a:bodyPr>
            <a:spAutoFit/>
          </a:bodyPr>
          <a:lstStyle>
            <a:lvl1pPr marL="0" indent="0" algn="l">
              <a:buNone/>
              <a:defRPr sz="18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9"/>
          <p:cNvSpPr/>
          <p:nvPr/>
        </p:nvSpPr>
        <p:spPr>
          <a:xfrm>
            <a:off x="5869528" y="-5108"/>
            <a:ext cx="3291840" cy="5212080"/>
          </a:xfrm>
          <a:custGeom>
            <a:avLst/>
            <a:gdLst>
              <a:gd name="connsiteX0" fmla="*/ 0 w 3279580"/>
              <a:gd name="connsiteY0" fmla="*/ 0 h 5154355"/>
              <a:gd name="connsiteX1" fmla="*/ 3279580 w 3279580"/>
              <a:gd name="connsiteY1" fmla="*/ 5108 h 5154355"/>
              <a:gd name="connsiteX2" fmla="*/ 3279580 w 3279580"/>
              <a:gd name="connsiteY2" fmla="*/ 5149247 h 5154355"/>
              <a:gd name="connsiteX3" fmla="*/ 1568273 w 3279580"/>
              <a:gd name="connsiteY3" fmla="*/ 5154355 h 5154355"/>
              <a:gd name="connsiteX4" fmla="*/ 0 w 3279580"/>
              <a:gd name="connsiteY4" fmla="*/ 0 h 515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9580" h="5154355">
                <a:moveTo>
                  <a:pt x="0" y="0"/>
                </a:moveTo>
                <a:lnTo>
                  <a:pt x="3279580" y="5108"/>
                </a:lnTo>
                <a:lnTo>
                  <a:pt x="3279580" y="5149247"/>
                </a:lnTo>
                <a:lnTo>
                  <a:pt x="1568273" y="5154355"/>
                </a:lnTo>
                <a:lnTo>
                  <a:pt x="0" y="0"/>
                </a:lnTo>
                <a:close/>
              </a:path>
            </a:pathLst>
          </a:custGeom>
          <a:blipFill dpi="0" rotWithShape="1">
            <a:blip r:embed="rId2"/>
            <a:srcRect/>
            <a:stretch>
              <a:fillRect l="-90278" t="-4386" r="-12500" b="-878"/>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Parallelogram 6"/>
          <p:cNvSpPr/>
          <p:nvPr/>
        </p:nvSpPr>
        <p:spPr>
          <a:xfrm flipH="1">
            <a:off x="5251993" y="0"/>
            <a:ext cx="2753418" cy="5143500"/>
          </a:xfrm>
          <a:prstGeom prst="parallelogram">
            <a:avLst>
              <a:gd name="adj" fmla="val 97000"/>
            </a:avLst>
          </a:prstGeom>
          <a:gradFill>
            <a:gsLst>
              <a:gs pos="78000">
                <a:schemeClr val="accent2"/>
              </a:gs>
              <a:gs pos="51000">
                <a:schemeClr val="tx2"/>
              </a:gs>
              <a:gs pos="100000">
                <a:schemeClr val="bg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Side_Beam_RGB.eps"/>
          <p:cNvPicPr>
            <a:picLocks noChangeAspect="1"/>
          </p:cNvPicPr>
          <p:nvPr/>
        </p:nvPicPr>
        <p:blipFill rotWithShape="1">
          <a:blip r:embed="rId3">
            <a:extLst>
              <a:ext uri="{28A0092B-C50C-407E-A947-70E740481C1C}">
                <a14:useLocalDpi xmlns:a14="http://schemas.microsoft.com/office/drawing/2010/main"/>
              </a:ext>
            </a:extLst>
          </a:blip>
          <a:srcRect l="-2183" t="43793" r="-794" b="568"/>
          <a:stretch/>
        </p:blipFill>
        <p:spPr>
          <a:xfrm rot="10800000">
            <a:off x="-4813" y="-5111"/>
            <a:ext cx="120315" cy="5148607"/>
          </a:xfrm>
          <a:prstGeom prst="rect">
            <a:avLst/>
          </a:prstGeom>
        </p:spPr>
      </p:pic>
    </p:spTree>
    <p:extLst>
      <p:ext uri="{BB962C8B-B14F-4D97-AF65-F5344CB8AC3E}">
        <p14:creationId xmlns:p14="http://schemas.microsoft.com/office/powerpoint/2010/main" val="276419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break: cubes">
    <p:spTree>
      <p:nvGrpSpPr>
        <p:cNvPr id="1" name=""/>
        <p:cNvGrpSpPr/>
        <p:nvPr/>
      </p:nvGrpSpPr>
      <p:grpSpPr>
        <a:xfrm>
          <a:off x="0" y="0"/>
          <a:ext cx="0" cy="0"/>
          <a:chOff x="0" y="0"/>
          <a:chExt cx="0" cy="0"/>
        </a:xfrm>
      </p:grpSpPr>
      <p:sp>
        <p:nvSpPr>
          <p:cNvPr id="13" name="Freeform 12"/>
          <p:cNvSpPr/>
          <p:nvPr/>
        </p:nvSpPr>
        <p:spPr>
          <a:xfrm>
            <a:off x="5869528" y="-5108"/>
            <a:ext cx="3291840" cy="5154355"/>
          </a:xfrm>
          <a:custGeom>
            <a:avLst/>
            <a:gdLst>
              <a:gd name="connsiteX0" fmla="*/ 0 w 3279580"/>
              <a:gd name="connsiteY0" fmla="*/ 0 h 5154355"/>
              <a:gd name="connsiteX1" fmla="*/ 3279580 w 3279580"/>
              <a:gd name="connsiteY1" fmla="*/ 5108 h 5154355"/>
              <a:gd name="connsiteX2" fmla="*/ 3279580 w 3279580"/>
              <a:gd name="connsiteY2" fmla="*/ 5149247 h 5154355"/>
              <a:gd name="connsiteX3" fmla="*/ 1568273 w 3279580"/>
              <a:gd name="connsiteY3" fmla="*/ 5154355 h 5154355"/>
              <a:gd name="connsiteX4" fmla="*/ 0 w 3279580"/>
              <a:gd name="connsiteY4" fmla="*/ 0 h 515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9580" h="5154355">
                <a:moveTo>
                  <a:pt x="0" y="0"/>
                </a:moveTo>
                <a:lnTo>
                  <a:pt x="3279580" y="5108"/>
                </a:lnTo>
                <a:lnTo>
                  <a:pt x="3279580" y="5149247"/>
                </a:lnTo>
                <a:lnTo>
                  <a:pt x="1568273" y="5154355"/>
                </a:lnTo>
                <a:lnTo>
                  <a:pt x="0" y="0"/>
                </a:lnTo>
                <a:close/>
              </a:path>
            </a:pathLst>
          </a:custGeom>
          <a:blipFill dpi="0" rotWithShape="1">
            <a:blip r:embed="rId2"/>
            <a:srcRect/>
            <a:stretch>
              <a:fillRect l="-15278" t="-9430" r="-15278" b="-9430"/>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498631" y="1931387"/>
            <a:ext cx="5370897" cy="561692"/>
          </a:xfrm>
          <a:prstGeom prst="rect">
            <a:avLst/>
          </a:prstGeom>
        </p:spPr>
        <p:txBody>
          <a:bodyPr tIns="91440" anchor="ctr">
            <a:spAutoFit/>
          </a:bodyPr>
          <a:lstStyle>
            <a:lvl1pPr algn="l">
              <a:lnSpc>
                <a:spcPts val="3300"/>
              </a:lnSpc>
              <a:defRPr sz="3300">
                <a:solidFill>
                  <a:schemeClr val="tx2"/>
                </a:solidFill>
              </a:defRPr>
            </a:lvl1pPr>
          </a:lstStyle>
          <a:p>
            <a:r>
              <a:rPr lang="en-US" dirty="0" smtClean="0"/>
              <a:t>Section Title</a:t>
            </a:r>
            <a:endParaRPr lang="en-US" dirty="0"/>
          </a:p>
        </p:txBody>
      </p:sp>
      <p:sp>
        <p:nvSpPr>
          <p:cNvPr id="9" name="Subtitle 2"/>
          <p:cNvSpPr>
            <a:spLocks noGrp="1"/>
          </p:cNvSpPr>
          <p:nvPr>
            <p:ph type="subTitle" idx="1"/>
          </p:nvPr>
        </p:nvSpPr>
        <p:spPr>
          <a:xfrm>
            <a:off x="498631" y="2782320"/>
            <a:ext cx="5370897" cy="477054"/>
          </a:xfrm>
        </p:spPr>
        <p:txBody>
          <a:bodyPr>
            <a:spAutoFit/>
          </a:bodyPr>
          <a:lstStyle>
            <a:lvl1pPr marL="0" indent="0" algn="l">
              <a:buNone/>
              <a:defRPr sz="18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Parallelogram 6"/>
          <p:cNvSpPr/>
          <p:nvPr/>
        </p:nvSpPr>
        <p:spPr>
          <a:xfrm flipH="1">
            <a:off x="5251993" y="0"/>
            <a:ext cx="2753418" cy="5143500"/>
          </a:xfrm>
          <a:prstGeom prst="parallelogram">
            <a:avLst>
              <a:gd name="adj" fmla="val 97000"/>
            </a:avLst>
          </a:prstGeom>
          <a:gradFill>
            <a:gsLst>
              <a:gs pos="78000">
                <a:schemeClr val="accent2"/>
              </a:gs>
              <a:gs pos="51000">
                <a:schemeClr val="tx2"/>
              </a:gs>
              <a:gs pos="100000">
                <a:schemeClr val="bg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Side_Beam_RGB.eps"/>
          <p:cNvPicPr>
            <a:picLocks noChangeAspect="1"/>
          </p:cNvPicPr>
          <p:nvPr/>
        </p:nvPicPr>
        <p:blipFill rotWithShape="1">
          <a:blip r:embed="rId3">
            <a:extLst>
              <a:ext uri="{28A0092B-C50C-407E-A947-70E740481C1C}">
                <a14:useLocalDpi xmlns:a14="http://schemas.microsoft.com/office/drawing/2010/main"/>
              </a:ext>
            </a:extLst>
          </a:blip>
          <a:srcRect l="-2183" t="43793" r="-794" b="568"/>
          <a:stretch/>
        </p:blipFill>
        <p:spPr>
          <a:xfrm rot="10800000">
            <a:off x="-4813" y="-5111"/>
            <a:ext cx="120315" cy="5148607"/>
          </a:xfrm>
          <a:prstGeom prst="rect">
            <a:avLst/>
          </a:prstGeom>
        </p:spPr>
      </p:pic>
    </p:spTree>
    <p:extLst>
      <p:ext uri="{BB962C8B-B14F-4D97-AF65-F5344CB8AC3E}">
        <p14:creationId xmlns:p14="http://schemas.microsoft.com/office/powerpoint/2010/main" val="22494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break: synths">
    <p:spTree>
      <p:nvGrpSpPr>
        <p:cNvPr id="1" name=""/>
        <p:cNvGrpSpPr/>
        <p:nvPr/>
      </p:nvGrpSpPr>
      <p:grpSpPr>
        <a:xfrm>
          <a:off x="0" y="0"/>
          <a:ext cx="0" cy="0"/>
          <a:chOff x="0" y="0"/>
          <a:chExt cx="0" cy="0"/>
        </a:xfrm>
      </p:grpSpPr>
      <p:sp>
        <p:nvSpPr>
          <p:cNvPr id="13" name="Freeform 12"/>
          <p:cNvSpPr/>
          <p:nvPr/>
        </p:nvSpPr>
        <p:spPr>
          <a:xfrm>
            <a:off x="5869528" y="-5108"/>
            <a:ext cx="3291840" cy="5154355"/>
          </a:xfrm>
          <a:custGeom>
            <a:avLst/>
            <a:gdLst>
              <a:gd name="connsiteX0" fmla="*/ 0 w 3279580"/>
              <a:gd name="connsiteY0" fmla="*/ 0 h 5154355"/>
              <a:gd name="connsiteX1" fmla="*/ 3279580 w 3279580"/>
              <a:gd name="connsiteY1" fmla="*/ 5108 h 5154355"/>
              <a:gd name="connsiteX2" fmla="*/ 3279580 w 3279580"/>
              <a:gd name="connsiteY2" fmla="*/ 5149247 h 5154355"/>
              <a:gd name="connsiteX3" fmla="*/ 1568273 w 3279580"/>
              <a:gd name="connsiteY3" fmla="*/ 5154355 h 5154355"/>
              <a:gd name="connsiteX4" fmla="*/ 0 w 3279580"/>
              <a:gd name="connsiteY4" fmla="*/ 0 h 515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9580" h="5154355">
                <a:moveTo>
                  <a:pt x="0" y="0"/>
                </a:moveTo>
                <a:lnTo>
                  <a:pt x="3279580" y="5108"/>
                </a:lnTo>
                <a:lnTo>
                  <a:pt x="3279580" y="5149247"/>
                </a:lnTo>
                <a:lnTo>
                  <a:pt x="1568273" y="5154355"/>
                </a:lnTo>
                <a:lnTo>
                  <a:pt x="0" y="0"/>
                </a:lnTo>
                <a:close/>
              </a:path>
            </a:pathLst>
          </a:custGeom>
          <a:blipFill dpi="0" rotWithShape="1">
            <a:blip r:embed="rId2"/>
            <a:srcRect/>
            <a:stretch>
              <a:fillRect l="-68056" t="-7656" r="-12500" b="-7656"/>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498631" y="1931387"/>
            <a:ext cx="5370897" cy="561692"/>
          </a:xfrm>
          <a:prstGeom prst="rect">
            <a:avLst/>
          </a:prstGeom>
        </p:spPr>
        <p:txBody>
          <a:bodyPr tIns="91440" anchor="ctr">
            <a:spAutoFit/>
          </a:bodyPr>
          <a:lstStyle>
            <a:lvl1pPr algn="l">
              <a:lnSpc>
                <a:spcPts val="3300"/>
              </a:lnSpc>
              <a:defRPr sz="3300">
                <a:solidFill>
                  <a:schemeClr val="tx2"/>
                </a:solidFill>
              </a:defRPr>
            </a:lvl1pPr>
          </a:lstStyle>
          <a:p>
            <a:r>
              <a:rPr lang="en-US" dirty="0" smtClean="0"/>
              <a:t>Section Title</a:t>
            </a:r>
            <a:endParaRPr lang="en-US" dirty="0"/>
          </a:p>
        </p:txBody>
      </p:sp>
      <p:sp>
        <p:nvSpPr>
          <p:cNvPr id="9" name="Subtitle 2"/>
          <p:cNvSpPr>
            <a:spLocks noGrp="1"/>
          </p:cNvSpPr>
          <p:nvPr>
            <p:ph type="subTitle" idx="1"/>
          </p:nvPr>
        </p:nvSpPr>
        <p:spPr>
          <a:xfrm>
            <a:off x="498631" y="2782320"/>
            <a:ext cx="5370897" cy="477054"/>
          </a:xfrm>
        </p:spPr>
        <p:txBody>
          <a:bodyPr>
            <a:spAutoFit/>
          </a:bodyPr>
          <a:lstStyle>
            <a:lvl1pPr marL="0" indent="0" algn="l">
              <a:buNone/>
              <a:defRPr sz="18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Parallelogram 6"/>
          <p:cNvSpPr/>
          <p:nvPr/>
        </p:nvSpPr>
        <p:spPr>
          <a:xfrm flipH="1">
            <a:off x="5251993" y="0"/>
            <a:ext cx="2753418" cy="5143500"/>
          </a:xfrm>
          <a:prstGeom prst="parallelogram">
            <a:avLst>
              <a:gd name="adj" fmla="val 97000"/>
            </a:avLst>
          </a:prstGeom>
          <a:gradFill>
            <a:gsLst>
              <a:gs pos="78000">
                <a:schemeClr val="accent2"/>
              </a:gs>
              <a:gs pos="51000">
                <a:schemeClr val="tx2"/>
              </a:gs>
              <a:gs pos="100000">
                <a:schemeClr val="bg2"/>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Side_Beam_RGB.eps"/>
          <p:cNvPicPr>
            <a:picLocks noChangeAspect="1"/>
          </p:cNvPicPr>
          <p:nvPr/>
        </p:nvPicPr>
        <p:blipFill rotWithShape="1">
          <a:blip r:embed="rId3">
            <a:extLst>
              <a:ext uri="{28A0092B-C50C-407E-A947-70E740481C1C}">
                <a14:useLocalDpi xmlns:a14="http://schemas.microsoft.com/office/drawing/2010/main"/>
              </a:ext>
            </a:extLst>
          </a:blip>
          <a:srcRect l="-2183" t="43793" r="-794" b="568"/>
          <a:stretch/>
        </p:blipFill>
        <p:spPr>
          <a:xfrm rot="10800000">
            <a:off x="-4813" y="-5111"/>
            <a:ext cx="120315" cy="5148607"/>
          </a:xfrm>
          <a:prstGeom prst="rect">
            <a:avLst/>
          </a:prstGeom>
        </p:spPr>
      </p:pic>
    </p:spTree>
    <p:extLst>
      <p:ext uri="{BB962C8B-B14F-4D97-AF65-F5344CB8AC3E}">
        <p14:creationId xmlns:p14="http://schemas.microsoft.com/office/powerpoint/2010/main" val="324848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break: No photo">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98631" y="1931387"/>
            <a:ext cx="5370897" cy="561692"/>
          </a:xfrm>
          <a:prstGeom prst="rect">
            <a:avLst/>
          </a:prstGeom>
        </p:spPr>
        <p:txBody>
          <a:bodyPr tIns="91440" anchor="ctr">
            <a:spAutoFit/>
          </a:bodyPr>
          <a:lstStyle>
            <a:lvl1pPr algn="l">
              <a:lnSpc>
                <a:spcPts val="3300"/>
              </a:lnSpc>
              <a:defRPr sz="3300">
                <a:solidFill>
                  <a:schemeClr val="tx2"/>
                </a:solidFill>
              </a:defRPr>
            </a:lvl1pPr>
          </a:lstStyle>
          <a:p>
            <a:r>
              <a:rPr lang="en-US" dirty="0" smtClean="0"/>
              <a:t>Section Title</a:t>
            </a:r>
            <a:endParaRPr lang="en-US" dirty="0"/>
          </a:p>
        </p:txBody>
      </p:sp>
      <p:sp>
        <p:nvSpPr>
          <p:cNvPr id="9" name="Subtitle 2"/>
          <p:cNvSpPr>
            <a:spLocks noGrp="1"/>
          </p:cNvSpPr>
          <p:nvPr>
            <p:ph type="subTitle" idx="1"/>
          </p:nvPr>
        </p:nvSpPr>
        <p:spPr>
          <a:xfrm>
            <a:off x="498631" y="2782320"/>
            <a:ext cx="5370897" cy="477054"/>
          </a:xfrm>
        </p:spPr>
        <p:txBody>
          <a:bodyPr>
            <a:spAutoFit/>
          </a:bodyPr>
          <a:lstStyle>
            <a:lvl1pPr marL="0" indent="0" algn="l">
              <a:buNone/>
              <a:defRPr sz="18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Side_Beam_RGB.eps"/>
          <p:cNvPicPr>
            <a:picLocks noChangeAspect="1"/>
          </p:cNvPicPr>
          <p:nvPr/>
        </p:nvPicPr>
        <p:blipFill rotWithShape="1">
          <a:blip r:embed="rId2">
            <a:extLst>
              <a:ext uri="{28A0092B-C50C-407E-A947-70E740481C1C}">
                <a14:useLocalDpi xmlns:a14="http://schemas.microsoft.com/office/drawing/2010/main"/>
              </a:ext>
            </a:extLst>
          </a:blip>
          <a:srcRect l="-2183" t="43793" r="-794" b="568"/>
          <a:stretch/>
        </p:blipFill>
        <p:spPr>
          <a:xfrm rot="10800000">
            <a:off x="-4813" y="-5111"/>
            <a:ext cx="120315" cy="5148607"/>
          </a:xfrm>
          <a:prstGeom prst="rect">
            <a:avLst/>
          </a:prstGeom>
        </p:spPr>
      </p:pic>
    </p:spTree>
    <p:extLst>
      <p:ext uri="{BB962C8B-B14F-4D97-AF65-F5344CB8AC3E}">
        <p14:creationId xmlns:p14="http://schemas.microsoft.com/office/powerpoint/2010/main" val="230157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600"/>
              </a:lnSpc>
              <a:defRPr sz="3800"/>
            </a:lvl1p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609600" y="1011238"/>
            <a:ext cx="7886700" cy="3795712"/>
          </a:xfrm>
        </p:spPr>
        <p:txBody>
          <a:bodyPr/>
          <a:lstStyle>
            <a:lvl1pPr>
              <a:lnSpc>
                <a:spcPts val="3000"/>
              </a:lnSpc>
              <a:spcBef>
                <a:spcPts val="0"/>
              </a:spcBef>
              <a:spcAft>
                <a:spcPts val="1000"/>
              </a:spcAft>
              <a:defRPr>
                <a:solidFill>
                  <a:srgbClr val="333333"/>
                </a:solidFill>
              </a:defRPr>
            </a:lvl1pPr>
            <a:lvl2pPr>
              <a:lnSpc>
                <a:spcPts val="2500"/>
              </a:lnSpc>
              <a:spcBef>
                <a:spcPts val="0"/>
              </a:spcBef>
              <a:spcAft>
                <a:spcPts val="1000"/>
              </a:spcAft>
              <a:defRPr>
                <a:solidFill>
                  <a:srgbClr val="333333"/>
                </a:solidFill>
              </a:defRPr>
            </a:lvl2pPr>
            <a:lvl3pPr>
              <a:lnSpc>
                <a:spcPts val="2000"/>
              </a:lnSpc>
              <a:spcBef>
                <a:spcPts val="0"/>
              </a:spcBef>
              <a:spcAft>
                <a:spcPts val="1000"/>
              </a:spcAft>
              <a:defRPr>
                <a:solidFill>
                  <a:srgbClr val="333333"/>
                </a:solidFil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9862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image" Target="../media/image1.emf"/><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heme" Target="../theme/theme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628650" y="157119"/>
            <a:ext cx="7886700" cy="600164"/>
          </a:xfrm>
          <a:prstGeom prst="rect">
            <a:avLst/>
          </a:prstGeom>
        </p:spPr>
        <p:txBody>
          <a:bodyPr vert="horz" lIns="91440" tIns="91440" rIns="91440" bIns="45720" rtlCol="0" anchor="ctr">
            <a:spAutoFit/>
          </a:bodyPr>
          <a:lstStyle/>
          <a:p>
            <a:pPr lvl="0">
              <a:lnSpc>
                <a:spcPts val="3600"/>
              </a:lnSpc>
            </a:pPr>
            <a:r>
              <a:rPr lang="en-US" smtClean="0"/>
              <a:t>Click to edit Master title style</a:t>
            </a:r>
            <a:endParaRPr lang="en-US" dirty="0"/>
          </a:p>
        </p:txBody>
      </p:sp>
      <p:sp>
        <p:nvSpPr>
          <p:cNvPr id="3" name="Text Placeholder 2"/>
          <p:cNvSpPr>
            <a:spLocks noGrp="1"/>
          </p:cNvSpPr>
          <p:nvPr>
            <p:ph type="body" idx="1"/>
          </p:nvPr>
        </p:nvSpPr>
        <p:spPr>
          <a:xfrm>
            <a:off x="609398" y="1013493"/>
            <a:ext cx="8077402" cy="1192634"/>
          </a:xfrm>
          <a:prstGeom prst="rect">
            <a:avLst/>
          </a:prstGeom>
        </p:spPr>
        <p:txBody>
          <a:bodyPr vert="horz" lIns="91440" tIns="45720" rIns="91440" bIns="45720" rtlCol="0">
            <a:sp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5" name="Picture 4" descr="Side_Beam_RGB.eps"/>
          <p:cNvPicPr>
            <a:picLocks noChangeAspect="1"/>
          </p:cNvPicPr>
          <p:nvPr/>
        </p:nvPicPr>
        <p:blipFill rotWithShape="1">
          <a:blip r:embed="rId23">
            <a:extLst>
              <a:ext uri="{28A0092B-C50C-407E-A947-70E740481C1C}">
                <a14:useLocalDpi xmlns:a14="http://schemas.microsoft.com/office/drawing/2010/main"/>
              </a:ext>
            </a:extLst>
          </a:blip>
          <a:srcRect l="2" t="358" r="60867" b="829"/>
          <a:stretch/>
        </p:blipFill>
        <p:spPr>
          <a:xfrm rot="5400000">
            <a:off x="4549140" y="550825"/>
            <a:ext cx="45719" cy="9144000"/>
          </a:xfrm>
          <a:prstGeom prst="rect">
            <a:avLst/>
          </a:prstGeom>
        </p:spPr>
      </p:pic>
    </p:spTree>
    <p:extLst>
      <p:ext uri="{BB962C8B-B14F-4D97-AF65-F5344CB8AC3E}">
        <p14:creationId xmlns:p14="http://schemas.microsoft.com/office/powerpoint/2010/main" val="3854236994"/>
      </p:ext>
    </p:extLst>
  </p:cSld>
  <p:clrMap bg1="lt1" tx1="dk1" bg2="lt2" tx2="dk2" accent1="accent1" accent2="accent2" accent3="accent3" accent4="accent4" accent5="accent5" accent6="accent6" hlink="hlink" folHlink="folHlink"/>
  <p:sldLayoutIdLst>
    <p:sldLayoutId id="2147483662" r:id="rId1"/>
    <p:sldLayoutId id="2147483668" r:id="rId2"/>
    <p:sldLayoutId id="2147483674" r:id="rId3"/>
    <p:sldLayoutId id="2147483669" r:id="rId4"/>
    <p:sldLayoutId id="2147483671" r:id="rId5"/>
    <p:sldLayoutId id="2147483672" r:id="rId6"/>
    <p:sldLayoutId id="2147483673" r:id="rId7"/>
    <p:sldLayoutId id="2147483687" r:id="rId8"/>
    <p:sldLayoutId id="2147483675" r:id="rId9"/>
    <p:sldLayoutId id="2147483676" r:id="rId10"/>
    <p:sldLayoutId id="2147483690" r:id="rId11"/>
    <p:sldLayoutId id="2147483691" r:id="rId12"/>
    <p:sldLayoutId id="2147483692" r:id="rId13"/>
    <p:sldLayoutId id="2147483694" r:id="rId14"/>
    <p:sldLayoutId id="2147483695" r:id="rId15"/>
    <p:sldLayoutId id="2147483684" r:id="rId16"/>
    <p:sldLayoutId id="2147483696" r:id="rId17"/>
    <p:sldLayoutId id="2147483686" r:id="rId18"/>
    <p:sldLayoutId id="2147483727" r:id="rId19"/>
    <p:sldLayoutId id="2147483728" r:id="rId20"/>
    <p:sldLayoutId id="2147483701"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ctr" defTabSz="457200" rtl="0" eaLnBrk="1" latinLnBrk="0" hangingPunct="1">
        <a:lnSpc>
          <a:spcPts val="3800"/>
        </a:lnSpc>
        <a:spcBef>
          <a:spcPct val="0"/>
        </a:spcBef>
        <a:buNone/>
        <a:defRPr lang="en-US" sz="3800" kern="1200" dirty="0">
          <a:solidFill>
            <a:schemeClr val="tx2"/>
          </a:solidFill>
          <a:latin typeface="+mj-lt"/>
          <a:ea typeface="+mj-ea"/>
          <a:cs typeface="+mj-cs"/>
        </a:defRPr>
      </a:lvl1pPr>
    </p:titleStyle>
    <p:bodyStyle>
      <a:lvl1pPr marL="0" indent="0" algn="l" defTabSz="457200" rtl="0" eaLnBrk="1" latinLnBrk="0" hangingPunct="1">
        <a:lnSpc>
          <a:spcPts val="3000"/>
        </a:lnSpc>
        <a:spcBef>
          <a:spcPct val="20000"/>
        </a:spcBef>
        <a:buClr>
          <a:srgbClr val="36499B"/>
        </a:buClr>
        <a:buFont typeface="Wingdings" charset="2"/>
        <a:buNone/>
        <a:defRPr lang="en-US" sz="3000" kern="1200" dirty="0" smtClean="0">
          <a:solidFill>
            <a:srgbClr val="333333"/>
          </a:solidFill>
          <a:latin typeface="+mn-lt"/>
          <a:ea typeface="+mn-ea"/>
          <a:cs typeface="+mn-cs"/>
        </a:defRPr>
      </a:lvl1pPr>
      <a:lvl2pPr marL="742950" indent="-285750" algn="l" defTabSz="457200" rtl="0" eaLnBrk="1" latinLnBrk="0" hangingPunct="1">
        <a:lnSpc>
          <a:spcPts val="2500"/>
        </a:lnSpc>
        <a:spcBef>
          <a:spcPct val="20000"/>
        </a:spcBef>
        <a:buClr>
          <a:schemeClr val="tx2"/>
        </a:buClr>
        <a:buFont typeface="Wingdings" panose="05000000000000000000" pitchFamily="2" charset="2"/>
        <a:buChar char="§"/>
        <a:defRPr lang="en-US" sz="2500" kern="1200" dirty="0" smtClean="0">
          <a:solidFill>
            <a:srgbClr val="333333"/>
          </a:solidFill>
          <a:latin typeface="+mn-lt"/>
          <a:ea typeface="+mn-ea"/>
          <a:cs typeface="+mn-cs"/>
        </a:defRPr>
      </a:lvl2pPr>
      <a:lvl3pPr marL="1143000" indent="-228600" algn="l" defTabSz="457200" rtl="0" eaLnBrk="1" latinLnBrk="0" hangingPunct="1">
        <a:lnSpc>
          <a:spcPts val="2000"/>
        </a:lnSpc>
        <a:spcBef>
          <a:spcPct val="20000"/>
        </a:spcBef>
        <a:buClr>
          <a:schemeClr val="tx1">
            <a:lumMod val="50000"/>
            <a:lumOff val="50000"/>
          </a:schemeClr>
        </a:buClr>
        <a:buFont typeface="Wingdings" charset="2"/>
        <a:buChar char="§"/>
        <a:defRPr lang="en-US" sz="2000" kern="1200" dirty="0" smtClean="0">
          <a:solidFill>
            <a:srgbClr val="333333"/>
          </a:solidFill>
          <a:latin typeface="+mn-lt"/>
          <a:ea typeface="+mn-ea"/>
          <a:cs typeface="+mn-cs"/>
        </a:defRPr>
      </a:lvl3pPr>
      <a:lvl4pPr marL="1600200" indent="-228600" algn="l" defTabSz="457200" rtl="0" eaLnBrk="1" latinLnBrk="0" hangingPunct="1">
        <a:spcBef>
          <a:spcPct val="20000"/>
        </a:spcBef>
        <a:buClr>
          <a:schemeClr val="tx1">
            <a:lumMod val="50000"/>
            <a:lumOff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tx1">
            <a:lumMod val="50000"/>
            <a:lumOff val="50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628650" y="1"/>
            <a:ext cx="7886700" cy="914400"/>
          </a:xfrm>
          <a:prstGeom prst="rect">
            <a:avLst/>
          </a:prstGeom>
        </p:spPr>
        <p:txBody>
          <a:bodyPr vert="horz" lIns="91440" tIns="91440" rIns="91440" bIns="45720" rtlCol="0" anchor="ctr">
            <a:noAutofit/>
          </a:bodyPr>
          <a:lstStyle/>
          <a:p>
            <a:pPr lvl="0">
              <a:lnSpc>
                <a:spcPts val="3600"/>
              </a:lnSpc>
            </a:pPr>
            <a:r>
              <a:rPr lang="en-US" dirty="0" smtClean="0"/>
              <a:t>Click to edit Master title style</a:t>
            </a:r>
            <a:endParaRPr lang="en-US" dirty="0"/>
          </a:p>
        </p:txBody>
      </p:sp>
      <p:sp>
        <p:nvSpPr>
          <p:cNvPr id="3" name="Text Placeholder 2"/>
          <p:cNvSpPr>
            <a:spLocks noGrp="1"/>
          </p:cNvSpPr>
          <p:nvPr>
            <p:ph type="body" idx="1"/>
          </p:nvPr>
        </p:nvSpPr>
        <p:spPr>
          <a:xfrm>
            <a:off x="609398" y="1013493"/>
            <a:ext cx="8077402"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5" name="Picture 4" descr="Side_Beam_RGB.eps"/>
          <p:cNvPicPr>
            <a:picLocks/>
          </p:cNvPicPr>
          <p:nvPr/>
        </p:nvPicPr>
        <p:blipFill rotWithShape="1">
          <a:blip r:embed="rId25">
            <a:extLst>
              <a:ext uri="{28A0092B-C50C-407E-A947-70E740481C1C}">
                <a14:useLocalDpi xmlns:a14="http://schemas.microsoft.com/office/drawing/2010/main"/>
              </a:ext>
            </a:extLst>
          </a:blip>
          <a:srcRect l="2" t="358" r="60867" b="829"/>
          <a:stretch/>
        </p:blipFill>
        <p:spPr>
          <a:xfrm rot="5400000">
            <a:off x="4512563" y="512063"/>
            <a:ext cx="118872" cy="9144000"/>
          </a:xfrm>
          <a:prstGeom prst="rect">
            <a:avLst/>
          </a:prstGeom>
        </p:spPr>
      </p:pic>
    </p:spTree>
    <p:extLst>
      <p:ext uri="{BB962C8B-B14F-4D97-AF65-F5344CB8AC3E}">
        <p14:creationId xmlns:p14="http://schemas.microsoft.com/office/powerpoint/2010/main" val="216999177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ctr" defTabSz="457200" rtl="0" eaLnBrk="1" latinLnBrk="0" hangingPunct="1">
        <a:lnSpc>
          <a:spcPts val="3800"/>
        </a:lnSpc>
        <a:spcBef>
          <a:spcPct val="0"/>
        </a:spcBef>
        <a:buNone/>
        <a:defRPr lang="en-US" sz="3800" kern="1200" dirty="0">
          <a:solidFill>
            <a:schemeClr val="tx2"/>
          </a:solidFill>
          <a:latin typeface="+mj-lt"/>
          <a:ea typeface="+mj-ea"/>
          <a:cs typeface="+mj-cs"/>
        </a:defRPr>
      </a:lvl1pPr>
    </p:titleStyle>
    <p:bodyStyle>
      <a:lvl1pPr marL="0" indent="0" algn="l" defTabSz="457200" rtl="0" eaLnBrk="1" latinLnBrk="0" hangingPunct="1">
        <a:lnSpc>
          <a:spcPts val="3000"/>
        </a:lnSpc>
        <a:spcBef>
          <a:spcPct val="20000"/>
        </a:spcBef>
        <a:buClr>
          <a:srgbClr val="36499B"/>
        </a:buClr>
        <a:buFont typeface="Wingdings" charset="2"/>
        <a:buNone/>
        <a:defRPr lang="en-US" sz="3000" kern="1200" dirty="0" smtClean="0">
          <a:solidFill>
            <a:srgbClr val="333333"/>
          </a:solidFill>
          <a:latin typeface="+mn-lt"/>
          <a:ea typeface="+mn-ea"/>
          <a:cs typeface="+mn-cs"/>
        </a:defRPr>
      </a:lvl1pPr>
      <a:lvl2pPr marL="742950" indent="-285750" algn="l" defTabSz="457200" rtl="0" eaLnBrk="1" latinLnBrk="0" hangingPunct="1">
        <a:lnSpc>
          <a:spcPts val="2500"/>
        </a:lnSpc>
        <a:spcBef>
          <a:spcPct val="20000"/>
        </a:spcBef>
        <a:buClr>
          <a:schemeClr val="tx2"/>
        </a:buClr>
        <a:buFont typeface="Wingdings" panose="05000000000000000000" pitchFamily="2" charset="2"/>
        <a:buChar char="§"/>
        <a:defRPr lang="en-US" sz="2500" kern="1200" dirty="0" smtClean="0">
          <a:solidFill>
            <a:srgbClr val="333333"/>
          </a:solidFill>
          <a:latin typeface="+mn-lt"/>
          <a:ea typeface="+mn-ea"/>
          <a:cs typeface="+mn-cs"/>
        </a:defRPr>
      </a:lvl2pPr>
      <a:lvl3pPr marL="1143000" indent="-228600" algn="l" defTabSz="457200" rtl="0" eaLnBrk="1" latinLnBrk="0" hangingPunct="1">
        <a:lnSpc>
          <a:spcPts val="2000"/>
        </a:lnSpc>
        <a:spcBef>
          <a:spcPct val="20000"/>
        </a:spcBef>
        <a:buClr>
          <a:schemeClr val="tx1">
            <a:lumMod val="50000"/>
            <a:lumOff val="50000"/>
          </a:schemeClr>
        </a:buClr>
        <a:buFont typeface="Wingdings" charset="2"/>
        <a:buChar char="§"/>
        <a:defRPr lang="en-US" sz="2000" kern="1200" dirty="0" smtClean="0">
          <a:solidFill>
            <a:srgbClr val="333333"/>
          </a:solidFill>
          <a:latin typeface="+mn-lt"/>
          <a:ea typeface="+mn-ea"/>
          <a:cs typeface="+mn-cs"/>
        </a:defRPr>
      </a:lvl3pPr>
      <a:lvl4pPr marL="1600200" indent="-228600" algn="l" defTabSz="457200" rtl="0" eaLnBrk="1" latinLnBrk="0" hangingPunct="1">
        <a:spcBef>
          <a:spcPct val="20000"/>
        </a:spcBef>
        <a:buClr>
          <a:schemeClr val="tx1">
            <a:lumMod val="50000"/>
            <a:lumOff val="50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tx1">
            <a:lumMod val="50000"/>
            <a:lumOff val="50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USING BITS FOR CONFERENCE PAPER CONVERSION</a:t>
            </a:r>
          </a:p>
        </p:txBody>
      </p:sp>
      <p:sp>
        <p:nvSpPr>
          <p:cNvPr id="6" name="Subtitle 5"/>
          <p:cNvSpPr>
            <a:spLocks noGrp="1"/>
          </p:cNvSpPr>
          <p:nvPr>
            <p:ph type="subTitle" idx="1"/>
          </p:nvPr>
        </p:nvSpPr>
        <p:spPr>
          <a:xfrm>
            <a:off x="909586" y="2782320"/>
            <a:ext cx="5370897" cy="2132250"/>
          </a:xfrm>
        </p:spPr>
        <p:txBody>
          <a:bodyPr/>
          <a:lstStyle/>
          <a:p>
            <a:pPr>
              <a:lnSpc>
                <a:spcPts val="2400"/>
              </a:lnSpc>
            </a:pPr>
            <a:r>
              <a:rPr lang="en-GB" dirty="0"/>
              <a:t>Alexander </a:t>
            </a:r>
            <a:r>
              <a:rPr lang="en-GB" dirty="0" smtClean="0"/>
              <a:t>(Sasha) Schwarzman </a:t>
            </a:r>
            <a:r>
              <a:rPr lang="en-GB" dirty="0"/>
              <a:t>and Jennifer </a:t>
            </a:r>
            <a:r>
              <a:rPr lang="en-GB" dirty="0" smtClean="0"/>
              <a:t>Mayfield</a:t>
            </a:r>
          </a:p>
          <a:p>
            <a:pPr algn="ctr">
              <a:lnSpc>
                <a:spcPts val="2400"/>
              </a:lnSpc>
              <a:spcBef>
                <a:spcPts val="0"/>
              </a:spcBef>
            </a:pPr>
            <a:r>
              <a:rPr lang="en-GB" dirty="0" smtClean="0"/>
              <a:t>The Optical Society</a:t>
            </a:r>
          </a:p>
          <a:p>
            <a:pPr algn="ctr">
              <a:lnSpc>
                <a:spcPts val="2400"/>
              </a:lnSpc>
              <a:spcBef>
                <a:spcPts val="0"/>
              </a:spcBef>
            </a:pPr>
            <a:endParaRPr lang="en-GB" dirty="0" smtClean="0"/>
          </a:p>
          <a:p>
            <a:pPr algn="ctr">
              <a:lnSpc>
                <a:spcPts val="2400"/>
              </a:lnSpc>
              <a:spcBef>
                <a:spcPts val="600"/>
              </a:spcBef>
            </a:pPr>
            <a:r>
              <a:rPr lang="en-GB" dirty="0" smtClean="0"/>
              <a:t>JATS-Con 2019</a:t>
            </a:r>
          </a:p>
          <a:p>
            <a:pPr algn="ctr">
              <a:lnSpc>
                <a:spcPts val="2400"/>
              </a:lnSpc>
              <a:spcBef>
                <a:spcPts val="600"/>
              </a:spcBef>
            </a:pPr>
            <a:endParaRPr lang="en-GB" dirty="0" smtClean="0"/>
          </a:p>
          <a:p>
            <a:pPr algn="ctr">
              <a:lnSpc>
                <a:spcPts val="2400"/>
              </a:lnSpc>
            </a:pPr>
            <a:r>
              <a:rPr lang="en-GB" i="1" dirty="0" smtClean="0"/>
              <a:t>20 May 2019</a:t>
            </a:r>
            <a:endParaRPr lang="en-US" i="1" dirty="0"/>
          </a:p>
        </p:txBody>
      </p:sp>
    </p:spTree>
    <p:extLst>
      <p:ext uri="{BB962C8B-B14F-4D97-AF65-F5344CB8AC3E}">
        <p14:creationId xmlns:p14="http://schemas.microsoft.com/office/powerpoint/2010/main" val="70736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378" y="304108"/>
            <a:ext cx="3589020" cy="473202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287457"/>
            <a:ext cx="3567655" cy="4748671"/>
          </a:xfrm>
          <a:prstGeom prst="rect">
            <a:avLst/>
          </a:prstGeom>
        </p:spPr>
      </p:pic>
    </p:spTree>
    <p:extLst>
      <p:ext uri="{BB962C8B-B14F-4D97-AF65-F5344CB8AC3E}">
        <p14:creationId xmlns:p14="http://schemas.microsoft.com/office/powerpoint/2010/main" val="6793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50515"/>
            <a:ext cx="7886700" cy="613373"/>
          </a:xfrm>
        </p:spPr>
        <p:txBody>
          <a:bodyPr/>
          <a:lstStyle/>
          <a:p>
            <a:r>
              <a:rPr lang="en-US" dirty="0"/>
              <a:t>OSA BITS Conference Tag Subset</a:t>
            </a:r>
          </a:p>
        </p:txBody>
      </p:sp>
      <p:sp>
        <p:nvSpPr>
          <p:cNvPr id="5" name="Text Placeholder 4"/>
          <p:cNvSpPr>
            <a:spLocks noGrp="1"/>
          </p:cNvSpPr>
          <p:nvPr>
            <p:ph type="body" sz="quarter" idx="11"/>
          </p:nvPr>
        </p:nvSpPr>
        <p:spPr>
          <a:xfrm>
            <a:off x="609600" y="1011238"/>
            <a:ext cx="7886700" cy="4196020"/>
          </a:xfrm>
        </p:spPr>
        <p:txBody>
          <a:bodyPr/>
          <a:lstStyle/>
          <a:p>
            <a:pPr lvl="1"/>
            <a:r>
              <a:rPr lang="en-US" dirty="0"/>
              <a:t>Proper BITS </a:t>
            </a:r>
            <a:r>
              <a:rPr lang="en-US" dirty="0" smtClean="0"/>
              <a:t>subset – content models constrained</a:t>
            </a:r>
          </a:p>
          <a:p>
            <a:pPr lvl="1"/>
            <a:r>
              <a:rPr lang="en-US" dirty="0" smtClean="0"/>
              <a:t>Built on the basis of OSA JPTS (proper JPTS subset) using customization mechanism: redefine PE’s in </a:t>
            </a:r>
            <a:r>
              <a:rPr lang="en-US" dirty="0"/>
              <a:t>class, mix, </a:t>
            </a:r>
            <a:r>
              <a:rPr lang="en-US" dirty="0" smtClean="0"/>
              <a:t>&amp; </a:t>
            </a:r>
            <a:r>
              <a:rPr lang="en-US" dirty="0"/>
              <a:t>model </a:t>
            </a:r>
            <a:r>
              <a:rPr lang="en-US" dirty="0" smtClean="0"/>
              <a:t>overrides and add new models</a:t>
            </a:r>
          </a:p>
          <a:p>
            <a:pPr marL="914400" lvl="2" indent="0">
              <a:buNone/>
            </a:pPr>
            <a:r>
              <a:rPr lang="en-US" dirty="0" smtClean="0"/>
              <a:t>Five-level architecture </a:t>
            </a:r>
          </a:p>
          <a:p>
            <a:pPr lvl="2"/>
            <a:r>
              <a:rPr lang="en-US" dirty="0" smtClean="0"/>
              <a:t>OSA </a:t>
            </a:r>
            <a:r>
              <a:rPr lang="en-US" dirty="0"/>
              <a:t>BITS Conference Tag Subset </a:t>
            </a:r>
          </a:p>
          <a:p>
            <a:pPr lvl="2"/>
            <a:r>
              <a:rPr lang="en-US" dirty="0" smtClean="0"/>
              <a:t>Book </a:t>
            </a:r>
            <a:r>
              <a:rPr lang="en-US" dirty="0"/>
              <a:t>Interchange Tag Suite (BITS)</a:t>
            </a:r>
          </a:p>
          <a:p>
            <a:pPr lvl="2"/>
            <a:r>
              <a:rPr lang="en-US" dirty="0" smtClean="0"/>
              <a:t>OSA </a:t>
            </a:r>
            <a:r>
              <a:rPr lang="en-US" dirty="0"/>
              <a:t>Journal Publishing Tag Subset (OSA JPTS)</a:t>
            </a:r>
          </a:p>
          <a:p>
            <a:pPr lvl="2"/>
            <a:r>
              <a:rPr lang="en-US" dirty="0" smtClean="0"/>
              <a:t>Journal </a:t>
            </a:r>
            <a:r>
              <a:rPr lang="en-US" dirty="0"/>
              <a:t>Publishing Tag </a:t>
            </a:r>
            <a:r>
              <a:rPr lang="en-US" dirty="0" smtClean="0"/>
              <a:t>Set (JPTS)</a:t>
            </a:r>
            <a:endParaRPr lang="en-US" dirty="0"/>
          </a:p>
          <a:p>
            <a:pPr lvl="2"/>
            <a:r>
              <a:rPr lang="en-US" dirty="0" smtClean="0"/>
              <a:t>Journal </a:t>
            </a:r>
            <a:r>
              <a:rPr lang="en-US" dirty="0"/>
              <a:t>Article Tag Suite (JATS)</a:t>
            </a:r>
          </a:p>
          <a:p>
            <a:pPr lvl="2"/>
            <a:endParaRPr lang="en-US" dirty="0"/>
          </a:p>
        </p:txBody>
      </p:sp>
    </p:spTree>
    <p:extLst>
      <p:ext uri="{BB962C8B-B14F-4D97-AF65-F5344CB8AC3E}">
        <p14:creationId xmlns:p14="http://schemas.microsoft.com/office/powerpoint/2010/main" val="269903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stretch>
            <a:fillRect/>
          </a:stretch>
        </p:blipFill>
        <p:spPr>
          <a:xfrm>
            <a:off x="4145280" y="83820"/>
            <a:ext cx="4260574" cy="4937760"/>
          </a:xfrm>
          <a:prstGeom prst="rect">
            <a:avLst/>
          </a:prstGeom>
        </p:spPr>
      </p:pic>
      <p:sp>
        <p:nvSpPr>
          <p:cNvPr id="2" name="Rectangle 1"/>
          <p:cNvSpPr/>
          <p:nvPr/>
        </p:nvSpPr>
        <p:spPr>
          <a:xfrm>
            <a:off x="489285" y="232324"/>
            <a:ext cx="3320715" cy="677108"/>
          </a:xfrm>
          <a:prstGeom prst="rect">
            <a:avLst/>
          </a:prstGeom>
        </p:spPr>
        <p:txBody>
          <a:bodyPr wrap="square">
            <a:spAutoFit/>
          </a:bodyPr>
          <a:lstStyle/>
          <a:p>
            <a:r>
              <a:rPr lang="en-US" sz="3800" dirty="0" smtClean="0">
                <a:solidFill>
                  <a:srgbClr val="36499B"/>
                </a:solidFill>
                <a:ea typeface="+mj-ea"/>
                <a:cs typeface="+mj-cs"/>
              </a:rPr>
              <a:t>Class overrides</a:t>
            </a:r>
            <a:endParaRPr lang="en-US" dirty="0"/>
          </a:p>
        </p:txBody>
      </p:sp>
    </p:spTree>
    <p:extLst>
      <p:ext uri="{BB962C8B-B14F-4D97-AF65-F5344CB8AC3E}">
        <p14:creationId xmlns:p14="http://schemas.microsoft.com/office/powerpoint/2010/main" val="219263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2820" y="260145"/>
            <a:ext cx="2542674" cy="1119922"/>
          </a:xfrm>
        </p:spPr>
        <p:txBody>
          <a:bodyPr/>
          <a:lstStyle/>
          <a:p>
            <a:r>
              <a:rPr lang="en-US" dirty="0" smtClean="0"/>
              <a:t>Quality </a:t>
            </a:r>
            <a:br>
              <a:rPr lang="en-US" dirty="0" smtClean="0"/>
            </a:br>
            <a:r>
              <a:rPr lang="en-US" dirty="0" smtClean="0"/>
              <a:t>control</a:t>
            </a:r>
            <a:endParaRPr lang="en-US" dirty="0"/>
          </a:p>
        </p:txBody>
      </p:sp>
      <p:pic>
        <p:nvPicPr>
          <p:cNvPr id="2" name="Picture 1"/>
          <p:cNvPicPr>
            <a:picLocks noChangeAspect="1"/>
          </p:cNvPicPr>
          <p:nvPr/>
        </p:nvPicPr>
        <p:blipFill>
          <a:blip r:embed="rId3"/>
          <a:stretch>
            <a:fillRect/>
          </a:stretch>
        </p:blipFill>
        <p:spPr>
          <a:xfrm>
            <a:off x="3271011" y="128337"/>
            <a:ext cx="5474048" cy="4888896"/>
          </a:xfrm>
          <a:prstGeom prst="rect">
            <a:avLst/>
          </a:prstGeom>
        </p:spPr>
      </p:pic>
    </p:spTree>
    <p:extLst>
      <p:ext uri="{BB962C8B-B14F-4D97-AF65-F5344CB8AC3E}">
        <p14:creationId xmlns:p14="http://schemas.microsoft.com/office/powerpoint/2010/main" val="417788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50515"/>
            <a:ext cx="7886700" cy="613373"/>
          </a:xfrm>
        </p:spPr>
        <p:txBody>
          <a:bodyPr/>
          <a:lstStyle/>
          <a:p>
            <a:r>
              <a:rPr lang="en-US" dirty="0" smtClean="0"/>
              <a:t>Vendor QC</a:t>
            </a:r>
            <a:endParaRPr lang="en-US" dirty="0"/>
          </a:p>
        </p:txBody>
      </p:sp>
      <p:sp>
        <p:nvSpPr>
          <p:cNvPr id="5" name="Text Placeholder 4"/>
          <p:cNvSpPr>
            <a:spLocks noGrp="1"/>
          </p:cNvSpPr>
          <p:nvPr>
            <p:ph type="body" sz="quarter" idx="11"/>
          </p:nvPr>
        </p:nvSpPr>
        <p:spPr>
          <a:xfrm>
            <a:off x="609600" y="1011238"/>
            <a:ext cx="8153400" cy="3362459"/>
          </a:xfrm>
        </p:spPr>
        <p:txBody>
          <a:bodyPr/>
          <a:lstStyle/>
          <a:p>
            <a:pPr lvl="1"/>
            <a:r>
              <a:rPr lang="en-US" dirty="0" smtClean="0"/>
              <a:t>Conf. paper body: highly </a:t>
            </a:r>
            <a:r>
              <a:rPr lang="en-US" dirty="0"/>
              <a:t>automated, lower-cost </a:t>
            </a:r>
            <a:r>
              <a:rPr lang="en-US" dirty="0" smtClean="0"/>
              <a:t>process</a:t>
            </a:r>
          </a:p>
          <a:p>
            <a:pPr lvl="2"/>
            <a:r>
              <a:rPr lang="en-US" dirty="0"/>
              <a:t>i</a:t>
            </a:r>
            <a:r>
              <a:rPr lang="en-US" dirty="0" smtClean="0"/>
              <a:t>dentify </a:t>
            </a:r>
            <a:r>
              <a:rPr lang="en-US" dirty="0"/>
              <a:t>and remove extraneous </a:t>
            </a:r>
            <a:r>
              <a:rPr lang="en-US" dirty="0" smtClean="0"/>
              <a:t>hyphens</a:t>
            </a:r>
          </a:p>
          <a:p>
            <a:pPr lvl="2"/>
            <a:r>
              <a:rPr lang="en-US" dirty="0"/>
              <a:t>identify words running together due to stripped </a:t>
            </a:r>
            <a:r>
              <a:rPr lang="en-US" dirty="0" smtClean="0"/>
              <a:t>hyphens</a:t>
            </a:r>
          </a:p>
          <a:p>
            <a:pPr lvl="2"/>
            <a:r>
              <a:rPr lang="en-US" dirty="0"/>
              <a:t>identify ligatures and other unusual </a:t>
            </a:r>
            <a:r>
              <a:rPr lang="en-US" dirty="0" smtClean="0"/>
              <a:t>characters</a:t>
            </a:r>
          </a:p>
          <a:p>
            <a:pPr lvl="2"/>
            <a:r>
              <a:rPr lang="en-US" dirty="0"/>
              <a:t>provide </a:t>
            </a:r>
            <a:r>
              <a:rPr lang="en-US" dirty="0" smtClean="0"/>
              <a:t>a spell </a:t>
            </a:r>
            <a:r>
              <a:rPr lang="en-US" dirty="0"/>
              <a:t>check report </a:t>
            </a:r>
            <a:r>
              <a:rPr lang="en-US" dirty="0" smtClean="0"/>
              <a:t>with </a:t>
            </a:r>
            <a:r>
              <a:rPr lang="en-US" dirty="0"/>
              <a:t>misspelled or run-together words in </a:t>
            </a:r>
            <a:r>
              <a:rPr lang="en-US" dirty="0" smtClean="0"/>
              <a:t>context for each file processed</a:t>
            </a:r>
          </a:p>
          <a:p>
            <a:pPr lvl="2"/>
            <a:r>
              <a:rPr lang="en-US" dirty="0" smtClean="0"/>
              <a:t>automatic fixing when possible</a:t>
            </a:r>
          </a:p>
          <a:p>
            <a:pPr lvl="2"/>
            <a:r>
              <a:rPr lang="en-US" dirty="0" smtClean="0"/>
              <a:t>OSA data review otherwise</a:t>
            </a:r>
          </a:p>
          <a:p>
            <a:pPr marL="914400" lvl="2" indent="0">
              <a:buNone/>
            </a:pPr>
            <a:endParaRPr lang="en-US" dirty="0"/>
          </a:p>
        </p:txBody>
      </p:sp>
    </p:spTree>
    <p:extLst>
      <p:ext uri="{BB962C8B-B14F-4D97-AF65-F5344CB8AC3E}">
        <p14:creationId xmlns:p14="http://schemas.microsoft.com/office/powerpoint/2010/main" val="118586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50515"/>
            <a:ext cx="7886700" cy="613373"/>
          </a:xfrm>
        </p:spPr>
        <p:txBody>
          <a:bodyPr/>
          <a:lstStyle/>
          <a:p>
            <a:r>
              <a:rPr lang="en-US" dirty="0"/>
              <a:t>OSA BITS Conference Schematron</a:t>
            </a:r>
          </a:p>
        </p:txBody>
      </p:sp>
      <p:sp>
        <p:nvSpPr>
          <p:cNvPr id="5" name="Text Placeholder 4"/>
          <p:cNvSpPr>
            <a:spLocks noGrp="1"/>
          </p:cNvSpPr>
          <p:nvPr>
            <p:ph type="body" sz="quarter" idx="11"/>
          </p:nvPr>
        </p:nvSpPr>
        <p:spPr>
          <a:xfrm>
            <a:off x="609599" y="1011238"/>
            <a:ext cx="8367424" cy="3875420"/>
          </a:xfrm>
        </p:spPr>
        <p:txBody>
          <a:bodyPr/>
          <a:lstStyle/>
          <a:p>
            <a:pPr lvl="1"/>
            <a:r>
              <a:rPr lang="en-US" dirty="0" smtClean="0"/>
              <a:t>Checks </a:t>
            </a:r>
            <a:r>
              <a:rPr lang="en-US" dirty="0"/>
              <a:t>certain business rules </a:t>
            </a:r>
            <a:r>
              <a:rPr lang="en-US" dirty="0" smtClean="0"/>
              <a:t>that BITS subset cannot:</a:t>
            </a:r>
          </a:p>
          <a:p>
            <a:pPr lvl="2"/>
            <a:r>
              <a:rPr lang="en-US" dirty="0" smtClean="0"/>
              <a:t>co-occurrence, optional </a:t>
            </a:r>
            <a:r>
              <a:rPr lang="en-US" dirty="0" err="1" smtClean="0"/>
              <a:t>att’s</a:t>
            </a:r>
            <a:r>
              <a:rPr lang="en-US" dirty="0" smtClean="0"/>
              <a:t>, validation against value lists, etc.</a:t>
            </a:r>
          </a:p>
          <a:p>
            <a:pPr lvl="1"/>
            <a:r>
              <a:rPr lang="en-US" dirty="0" smtClean="0"/>
              <a:t>Comprises modular library, authority lists, and XSLT utility</a:t>
            </a:r>
          </a:p>
          <a:p>
            <a:pPr lvl="1"/>
            <a:r>
              <a:rPr lang="en-US" dirty="0" smtClean="0"/>
              <a:t>Contains 1 top-level </a:t>
            </a:r>
            <a:r>
              <a:rPr lang="en-US" dirty="0" err="1"/>
              <a:t>s</a:t>
            </a:r>
            <a:r>
              <a:rPr lang="en-US" dirty="0" err="1" smtClean="0"/>
              <a:t>chematron</a:t>
            </a:r>
            <a:r>
              <a:rPr lang="en-US" dirty="0" smtClean="0"/>
              <a:t>, 6 modules, 36 assert/report tests</a:t>
            </a:r>
          </a:p>
          <a:p>
            <a:pPr marL="914400" lvl="2" indent="0">
              <a:buNone/>
            </a:pPr>
            <a:r>
              <a:rPr lang="en-US" dirty="0" smtClean="0"/>
              <a:t>(OSA JATS Schematron: 8 top-level </a:t>
            </a:r>
            <a:r>
              <a:rPr lang="en-US" dirty="0" err="1" smtClean="0"/>
              <a:t>schematrons</a:t>
            </a:r>
            <a:r>
              <a:rPr lang="en-US" dirty="0" smtClean="0"/>
              <a:t>, 26 modules, 648 assert/report tests)</a:t>
            </a:r>
          </a:p>
          <a:p>
            <a:pPr lvl="1"/>
            <a:r>
              <a:rPr lang="en-US" dirty="0" smtClean="0"/>
              <a:t>Pushing QC upstream workflow: vendor can’t deliver files </a:t>
            </a:r>
            <a:r>
              <a:rPr lang="en-US" dirty="0"/>
              <a:t>with Schematron </a:t>
            </a:r>
            <a:r>
              <a:rPr lang="en-US" dirty="0" smtClean="0"/>
              <a:t>ERRORs</a:t>
            </a:r>
          </a:p>
          <a:p>
            <a:pPr lvl="1"/>
            <a:r>
              <a:rPr lang="en-US" dirty="0" smtClean="0"/>
              <a:t>“Trust but verify” </a:t>
            </a:r>
            <a:r>
              <a:rPr lang="en-US" dirty="0"/>
              <a:t>–</a:t>
            </a:r>
            <a:r>
              <a:rPr lang="en-US" dirty="0" smtClean="0"/>
              <a:t> run Schematron at OSA</a:t>
            </a:r>
            <a:endParaRPr lang="en-US" dirty="0"/>
          </a:p>
        </p:txBody>
      </p:sp>
    </p:spTree>
    <p:extLst>
      <p:ext uri="{BB962C8B-B14F-4D97-AF65-F5344CB8AC3E}">
        <p14:creationId xmlns:p14="http://schemas.microsoft.com/office/powerpoint/2010/main" val="128497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50515"/>
            <a:ext cx="7886700" cy="613373"/>
          </a:xfrm>
        </p:spPr>
        <p:txBody>
          <a:bodyPr/>
          <a:lstStyle/>
          <a:p>
            <a:r>
              <a:rPr lang="en-US" dirty="0" smtClean="0"/>
              <a:t>OSA QC</a:t>
            </a:r>
            <a:endParaRPr lang="en-US" dirty="0"/>
          </a:p>
        </p:txBody>
      </p:sp>
      <p:sp>
        <p:nvSpPr>
          <p:cNvPr id="5" name="Text Placeholder 4"/>
          <p:cNvSpPr>
            <a:spLocks noGrp="1"/>
          </p:cNvSpPr>
          <p:nvPr>
            <p:ph type="body" sz="quarter" idx="11"/>
          </p:nvPr>
        </p:nvSpPr>
        <p:spPr>
          <a:xfrm>
            <a:off x="609600" y="1011238"/>
            <a:ext cx="8153400" cy="3366050"/>
          </a:xfrm>
        </p:spPr>
        <p:txBody>
          <a:bodyPr/>
          <a:lstStyle/>
          <a:p>
            <a:pPr marL="457200" lvl="1" indent="0">
              <a:buNone/>
            </a:pPr>
            <a:r>
              <a:rPr lang="en-US" dirty="0" smtClean="0"/>
              <a:t>Visual inspection of </a:t>
            </a:r>
            <a:r>
              <a:rPr lang="en-US" dirty="0"/>
              <a:t>select </a:t>
            </a:r>
            <a:r>
              <a:rPr lang="en-US" dirty="0" smtClean="0"/>
              <a:t>papers:</a:t>
            </a:r>
          </a:p>
          <a:p>
            <a:pPr lvl="2"/>
            <a:r>
              <a:rPr lang="en-US" dirty="0" smtClean="0"/>
              <a:t>Author </a:t>
            </a:r>
            <a:r>
              <a:rPr lang="en-US" dirty="0"/>
              <a:t>name and affiliation (checked against the article PDF)</a:t>
            </a:r>
          </a:p>
          <a:p>
            <a:pPr lvl="2"/>
            <a:r>
              <a:rPr lang="en-US" dirty="0" smtClean="0"/>
              <a:t>Abstract </a:t>
            </a:r>
            <a:r>
              <a:rPr lang="en-US" dirty="0"/>
              <a:t>presence</a:t>
            </a:r>
          </a:p>
          <a:p>
            <a:pPr lvl="2"/>
            <a:r>
              <a:rPr lang="en-US" dirty="0" smtClean="0"/>
              <a:t>Reference </a:t>
            </a:r>
            <a:r>
              <a:rPr lang="en-US" dirty="0"/>
              <a:t>citations completeness and DOI linking</a:t>
            </a:r>
          </a:p>
          <a:p>
            <a:pPr lvl="2"/>
            <a:r>
              <a:rPr lang="en-US" dirty="0" smtClean="0"/>
              <a:t>Presence </a:t>
            </a:r>
            <a:r>
              <a:rPr lang="en-US" dirty="0"/>
              <a:t>of Related Topics (assigned by the semantic indexing software in MarkLogic)</a:t>
            </a:r>
          </a:p>
          <a:p>
            <a:pPr lvl="2"/>
            <a:r>
              <a:rPr lang="en-US" dirty="0" smtClean="0"/>
              <a:t>Copyright</a:t>
            </a:r>
            <a:r>
              <a:rPr lang="en-US" dirty="0"/>
              <a:t>, licensing, and open access</a:t>
            </a:r>
          </a:p>
          <a:p>
            <a:pPr lvl="2"/>
            <a:r>
              <a:rPr lang="en-US" dirty="0" smtClean="0"/>
              <a:t>“No </a:t>
            </a:r>
            <a:r>
              <a:rPr lang="en-US" dirty="0"/>
              <a:t>show” papers identified as “not presented at the conference”</a:t>
            </a:r>
          </a:p>
          <a:p>
            <a:pPr lvl="2"/>
            <a:endParaRPr lang="en-US" dirty="0"/>
          </a:p>
        </p:txBody>
      </p:sp>
    </p:spTree>
    <p:extLst>
      <p:ext uri="{BB962C8B-B14F-4D97-AF65-F5344CB8AC3E}">
        <p14:creationId xmlns:p14="http://schemas.microsoft.com/office/powerpoint/2010/main" val="184860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50515"/>
            <a:ext cx="7886700" cy="613373"/>
          </a:xfrm>
        </p:spPr>
        <p:txBody>
          <a:bodyPr/>
          <a:lstStyle/>
          <a:p>
            <a:r>
              <a:rPr lang="en-US" dirty="0" smtClean="0"/>
              <a:t>Challenges: current material</a:t>
            </a:r>
            <a:endParaRPr lang="en-US" dirty="0"/>
          </a:p>
        </p:txBody>
      </p:sp>
      <p:pic>
        <p:nvPicPr>
          <p:cNvPr id="3" name="Picture 2"/>
          <p:cNvPicPr>
            <a:picLocks noChangeAspect="1"/>
          </p:cNvPicPr>
          <p:nvPr/>
        </p:nvPicPr>
        <p:blipFill>
          <a:blip r:embed="rId3"/>
          <a:stretch>
            <a:fillRect/>
          </a:stretch>
        </p:blipFill>
        <p:spPr>
          <a:xfrm>
            <a:off x="4183313" y="825977"/>
            <a:ext cx="4647626" cy="4213982"/>
          </a:xfrm>
          <a:prstGeom prst="rect">
            <a:avLst/>
          </a:prstGeom>
        </p:spPr>
      </p:pic>
      <p:sp>
        <p:nvSpPr>
          <p:cNvPr id="7" name="Text Placeholder 8"/>
          <p:cNvSpPr>
            <a:spLocks noGrp="1"/>
          </p:cNvSpPr>
          <p:nvPr>
            <p:ph type="body" sz="quarter" idx="4294967295"/>
          </p:nvPr>
        </p:nvSpPr>
        <p:spPr>
          <a:xfrm>
            <a:off x="-215420" y="1002658"/>
            <a:ext cx="4051776" cy="4721805"/>
          </a:xfrm>
          <a:prstGeom prst="rect">
            <a:avLst/>
          </a:prstGeom>
        </p:spPr>
        <p:txBody>
          <a:bodyPr/>
          <a:lstStyle/>
          <a:p>
            <a:pPr marL="1200150" lvl="1" indent="-457200"/>
            <a:r>
              <a:rPr lang="en-US" smtClean="0"/>
              <a:t>Session/paper </a:t>
            </a:r>
            <a:r>
              <a:rPr lang="en-US" dirty="0" smtClean="0"/>
              <a:t>metadata problems</a:t>
            </a:r>
          </a:p>
          <a:p>
            <a:pPr marL="1200150" lvl="1" indent="-457200"/>
            <a:r>
              <a:rPr lang="en-US" dirty="0" smtClean="0"/>
              <a:t>Event/publication metadata problems</a:t>
            </a:r>
          </a:p>
          <a:p>
            <a:pPr marL="1200150" lvl="1" indent="-457200"/>
            <a:r>
              <a:rPr lang="en-US" dirty="0" smtClean="0"/>
              <a:t>Conference paper PDF problems</a:t>
            </a:r>
          </a:p>
          <a:p>
            <a:pPr marL="1200150" lvl="1" indent="-457200"/>
            <a:r>
              <a:rPr lang="en-US" dirty="0" smtClean="0"/>
              <a:t>Publishing team is a gatekeeper for enforcing </a:t>
            </a:r>
            <a:r>
              <a:rPr lang="en-US" dirty="0"/>
              <a:t>metadata and content </a:t>
            </a:r>
            <a:r>
              <a:rPr lang="en-US" dirty="0" smtClean="0"/>
              <a:t>quality</a:t>
            </a:r>
          </a:p>
          <a:p>
            <a:pPr marL="1200150" lvl="1" indent="-457200"/>
            <a:endParaRPr lang="en-US" dirty="0" smtClean="0"/>
          </a:p>
          <a:p>
            <a:pPr marL="1200150" lvl="1" indent="-457200"/>
            <a:endParaRPr lang="en-US" dirty="0" smtClean="0"/>
          </a:p>
          <a:p>
            <a:pPr marL="1200150" lvl="1" indent="-457200"/>
            <a:endParaRPr lang="en-US" dirty="0"/>
          </a:p>
        </p:txBody>
      </p:sp>
    </p:spTree>
    <p:extLst>
      <p:ext uri="{BB962C8B-B14F-4D97-AF65-F5344CB8AC3E}">
        <p14:creationId xmlns:p14="http://schemas.microsoft.com/office/powerpoint/2010/main" val="310799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50515"/>
            <a:ext cx="7886700" cy="613373"/>
          </a:xfrm>
        </p:spPr>
        <p:txBody>
          <a:bodyPr/>
          <a:lstStyle/>
          <a:p>
            <a:r>
              <a:rPr lang="en-US" dirty="0" smtClean="0"/>
              <a:t>Challenges: co-located conferences</a:t>
            </a:r>
            <a:endParaRPr lang="en-US" dirty="0"/>
          </a:p>
        </p:txBody>
      </p:sp>
      <p:sp>
        <p:nvSpPr>
          <p:cNvPr id="7" name="Text Placeholder 8"/>
          <p:cNvSpPr>
            <a:spLocks noGrp="1"/>
          </p:cNvSpPr>
          <p:nvPr>
            <p:ph type="body" sz="quarter" idx="4294967295"/>
          </p:nvPr>
        </p:nvSpPr>
        <p:spPr>
          <a:xfrm>
            <a:off x="-380959" y="806415"/>
            <a:ext cx="4416931" cy="4020973"/>
          </a:xfrm>
          <a:prstGeom prst="rect">
            <a:avLst/>
          </a:prstGeom>
        </p:spPr>
        <p:txBody>
          <a:bodyPr/>
          <a:lstStyle/>
          <a:p>
            <a:pPr marL="1200150" lvl="1" indent="-457200"/>
            <a:r>
              <a:rPr lang="en-US" dirty="0" smtClean="0"/>
              <a:t>Paper from a joint session of 10 co-located conferences appears 10 times:  </a:t>
            </a:r>
            <a:r>
              <a:rPr lang="en-US" dirty="0" smtClean="0">
                <a:solidFill>
                  <a:srgbClr val="000096"/>
                </a:solidFill>
                <a:highlight>
                  <a:srgbClr val="FFFFFF"/>
                </a:highlight>
                <a:latin typeface="Calibri" panose="020F0502020204030204" pitchFamily="34" charset="0"/>
                <a:ea typeface="Calibri" panose="020F0502020204030204" pitchFamily="34" charset="0"/>
              </a:rPr>
              <a:t>&lt;collection-meta</a:t>
            </a:r>
            <a:r>
              <a:rPr lang="en-US" dirty="0" smtClean="0">
                <a:solidFill>
                  <a:srgbClr val="F5844C"/>
                </a:solidFill>
                <a:highlight>
                  <a:srgbClr val="FFFFFF"/>
                </a:highlight>
                <a:latin typeface="Calibri" panose="020F0502020204030204" pitchFamily="34" charset="0"/>
                <a:ea typeface="Calibri" panose="020F0502020204030204" pitchFamily="34" charset="0"/>
              </a:rPr>
              <a:t> </a:t>
            </a:r>
            <a:r>
              <a:rPr lang="en-US" dirty="0">
                <a:solidFill>
                  <a:srgbClr val="F5844C"/>
                </a:solidFill>
                <a:highlight>
                  <a:srgbClr val="FFFFFF"/>
                </a:highlight>
                <a:latin typeface="Calibri" panose="020F0502020204030204" pitchFamily="34" charset="0"/>
                <a:ea typeface="Calibri" panose="020F0502020204030204" pitchFamily="34" charset="0"/>
              </a:rPr>
              <a:t>collection-type</a:t>
            </a:r>
            <a:r>
              <a:rPr lang="en-US" dirty="0">
                <a:solidFill>
                  <a:srgbClr val="FF8040"/>
                </a:solidFill>
                <a:highlight>
                  <a:srgbClr val="FFFFFF"/>
                </a:highlight>
                <a:latin typeface="Calibri" panose="020F0502020204030204" pitchFamily="34" charset="0"/>
                <a:ea typeface="Calibri" panose="020F0502020204030204" pitchFamily="34" charset="0"/>
              </a:rPr>
              <a:t>=</a:t>
            </a:r>
            <a:r>
              <a:rPr lang="en-US" dirty="0">
                <a:solidFill>
                  <a:srgbClr val="993300"/>
                </a:solidFill>
                <a:highlight>
                  <a:srgbClr val="FFFFFF"/>
                </a:highlight>
                <a:latin typeface="Calibri" panose="020F0502020204030204" pitchFamily="34" charset="0"/>
                <a:ea typeface="Calibri" panose="020F0502020204030204" pitchFamily="34" charset="0"/>
              </a:rPr>
              <a:t>"</a:t>
            </a:r>
            <a:r>
              <a:rPr lang="en-US" dirty="0" err="1">
                <a:solidFill>
                  <a:srgbClr val="993300"/>
                </a:solidFill>
                <a:highlight>
                  <a:srgbClr val="FFFFFF"/>
                </a:highlight>
                <a:latin typeface="Calibri" panose="020F0502020204030204" pitchFamily="34" charset="0"/>
                <a:ea typeface="Calibri" panose="020F0502020204030204" pitchFamily="34" charset="0"/>
              </a:rPr>
              <a:t>conf</a:t>
            </a:r>
            <a:r>
              <a:rPr lang="en-US" dirty="0" smtClean="0">
                <a:solidFill>
                  <a:srgbClr val="993300"/>
                </a:solidFill>
                <a:highlight>
                  <a:srgbClr val="FFFFFF"/>
                </a:highlight>
                <a:latin typeface="Calibri" panose="020F0502020204030204" pitchFamily="34" charset="0"/>
                <a:ea typeface="Calibri" panose="020F0502020204030204" pitchFamily="34" charset="0"/>
              </a:rPr>
              <a:t>"</a:t>
            </a:r>
            <a:r>
              <a:rPr lang="en-US" dirty="0" smtClean="0">
                <a:solidFill>
                  <a:srgbClr val="000096"/>
                </a:solidFill>
                <a:highlight>
                  <a:srgbClr val="FFFFFF"/>
                </a:highlight>
                <a:latin typeface="Calibri" panose="020F0502020204030204" pitchFamily="34" charset="0"/>
                <a:ea typeface="Calibri" panose="020F0502020204030204" pitchFamily="34" charset="0"/>
              </a:rPr>
              <a:t>&gt; </a:t>
            </a:r>
            <a:r>
              <a:rPr lang="en-US" dirty="0" smtClean="0"/>
              <a:t>differ</a:t>
            </a:r>
          </a:p>
          <a:p>
            <a:pPr marL="1200150" lvl="1" indent="-457200"/>
            <a:r>
              <a:rPr lang="en-US" dirty="0" smtClean="0"/>
              <a:t>Curating joint papers is time-consuming (corrections, withdrawals) – Schematron helps </a:t>
            </a:r>
          </a:p>
        </p:txBody>
      </p:sp>
      <p:pic>
        <p:nvPicPr>
          <p:cNvPr id="2" name="Picture 1"/>
          <p:cNvPicPr>
            <a:picLocks noChangeAspect="1"/>
          </p:cNvPicPr>
          <p:nvPr/>
        </p:nvPicPr>
        <p:blipFill>
          <a:blip r:embed="rId3"/>
          <a:stretch>
            <a:fillRect/>
          </a:stretch>
        </p:blipFill>
        <p:spPr>
          <a:xfrm>
            <a:off x="3933064" y="763888"/>
            <a:ext cx="5108891" cy="4115157"/>
          </a:xfrm>
          <a:prstGeom prst="rect">
            <a:avLst/>
          </a:prstGeom>
        </p:spPr>
      </p:pic>
    </p:spTree>
    <p:extLst>
      <p:ext uri="{BB962C8B-B14F-4D97-AF65-F5344CB8AC3E}">
        <p14:creationId xmlns:p14="http://schemas.microsoft.com/office/powerpoint/2010/main" val="98201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Challenges: country verification</a:t>
            </a:r>
            <a:endParaRPr lang="en-US" dirty="0"/>
          </a:p>
        </p:txBody>
      </p:sp>
      <p:pic>
        <p:nvPicPr>
          <p:cNvPr id="7" name="Picture 6"/>
          <p:cNvPicPr>
            <a:picLocks noChangeAspect="1"/>
          </p:cNvPicPr>
          <p:nvPr/>
        </p:nvPicPr>
        <p:blipFill>
          <a:blip r:embed="rId3"/>
          <a:stretch>
            <a:fillRect/>
          </a:stretch>
        </p:blipFill>
        <p:spPr>
          <a:xfrm>
            <a:off x="485564" y="1228794"/>
            <a:ext cx="4054906" cy="3168107"/>
          </a:xfrm>
          <a:prstGeom prst="rect">
            <a:avLst/>
          </a:prstGeom>
        </p:spPr>
      </p:pic>
      <p:pic>
        <p:nvPicPr>
          <p:cNvPr id="11" name="Picture 10"/>
          <p:cNvPicPr>
            <a:picLocks noChangeAspect="1"/>
          </p:cNvPicPr>
          <p:nvPr/>
        </p:nvPicPr>
        <p:blipFill>
          <a:blip r:embed="rId4"/>
          <a:stretch>
            <a:fillRect/>
          </a:stretch>
        </p:blipFill>
        <p:spPr>
          <a:xfrm>
            <a:off x="4703338" y="1228794"/>
            <a:ext cx="4108764" cy="3642327"/>
          </a:xfrm>
          <a:prstGeom prst="rect">
            <a:avLst/>
          </a:prstGeom>
        </p:spPr>
      </p:pic>
    </p:spTree>
    <p:extLst>
      <p:ext uri="{BB962C8B-B14F-4D97-AF65-F5344CB8AC3E}">
        <p14:creationId xmlns:p14="http://schemas.microsoft.com/office/powerpoint/2010/main" val="146060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OSA Publishing </a:t>
            </a:r>
            <a:endParaRPr lang="en-US" dirty="0"/>
          </a:p>
        </p:txBody>
      </p:sp>
      <p:sp>
        <p:nvSpPr>
          <p:cNvPr id="6" name="Content Placeholder 5"/>
          <p:cNvSpPr>
            <a:spLocks noGrp="1"/>
          </p:cNvSpPr>
          <p:nvPr>
            <p:ph type="body" sz="quarter" idx="16"/>
          </p:nvPr>
        </p:nvSpPr>
        <p:spPr>
          <a:xfrm>
            <a:off x="609600" y="993369"/>
            <a:ext cx="4014788" cy="3592115"/>
          </a:xfrm>
        </p:spPr>
        <p:txBody>
          <a:bodyPr/>
          <a:lstStyle/>
          <a:p>
            <a:pPr marL="457200" indent="-457200">
              <a:spcAft>
                <a:spcPts val="1500"/>
              </a:spcAft>
              <a:buFont typeface="Wingdings" panose="05000000000000000000" pitchFamily="2" charset="2"/>
              <a:buChar char="§"/>
            </a:pPr>
            <a:r>
              <a:rPr lang="en-US" dirty="0" smtClean="0">
                <a:solidFill>
                  <a:schemeClr val="tx1"/>
                </a:solidFill>
              </a:rPr>
              <a:t>Most optics and photonics content of any publisher (370,000+ articles)</a:t>
            </a:r>
          </a:p>
          <a:p>
            <a:pPr marL="457200" indent="-457200">
              <a:spcAft>
                <a:spcPts val="1500"/>
              </a:spcAft>
              <a:buFont typeface="Wingdings" panose="05000000000000000000" pitchFamily="2" charset="2"/>
              <a:buChar char="§"/>
            </a:pPr>
            <a:r>
              <a:rPr lang="en-US" dirty="0" smtClean="0">
                <a:solidFill>
                  <a:schemeClr val="tx1"/>
                </a:solidFill>
              </a:rPr>
              <a:t>18 peer-reviewed journals. JOSA published since 1917</a:t>
            </a:r>
          </a:p>
          <a:p>
            <a:pPr marL="457200" indent="-457200">
              <a:spcAft>
                <a:spcPts val="1500"/>
              </a:spcAft>
              <a:buFont typeface="Wingdings" panose="05000000000000000000" pitchFamily="2" charset="2"/>
              <a:buChar char="§"/>
            </a:pPr>
            <a:r>
              <a:rPr lang="en-US" dirty="0" smtClean="0">
                <a:solidFill>
                  <a:schemeClr val="tx1"/>
                </a:solidFill>
              </a:rPr>
              <a:t>40% of all citations within Optics category </a:t>
            </a:r>
          </a:p>
        </p:txBody>
      </p:sp>
      <p:pic>
        <p:nvPicPr>
          <p:cNvPr id="18" name="Picture 1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834108" y="2219331"/>
            <a:ext cx="854604" cy="1140190"/>
          </a:xfrm>
          <a:prstGeom prst="rect">
            <a:avLst/>
          </a:prstGeom>
          <a:effectLst/>
        </p:spPr>
      </p:pic>
      <p:pic>
        <p:nvPicPr>
          <p:cNvPr id="8" name="Picture 4"/>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834108" y="1033324"/>
            <a:ext cx="850392" cy="1140190"/>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016466" y="3402528"/>
            <a:ext cx="852488" cy="1143000"/>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743667" y="2219330"/>
            <a:ext cx="850392" cy="1140191"/>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rrowheads="1"/>
          </p:cNvPicPr>
          <p:nvPr/>
        </p:nvPicPr>
        <p:blipFill rotWithShape="1">
          <a:blip r:embed="rId7" cstate="screen">
            <a:extLst>
              <a:ext uri="{28A0092B-C50C-407E-A947-70E740481C1C}">
                <a14:useLocalDpi xmlns:a14="http://schemas.microsoft.com/office/drawing/2010/main" val="0"/>
              </a:ext>
            </a:extLst>
          </a:blip>
          <a:srcRect l="3138" r="1198"/>
          <a:stretch/>
        </p:blipFill>
        <p:spPr bwMode="auto">
          <a:xfrm>
            <a:off x="5923568" y="3402528"/>
            <a:ext cx="850392" cy="1143000"/>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5017514" y="1033324"/>
            <a:ext cx="850392" cy="1143000"/>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p:cNvPicPr>
            <a:picLocks noChangeArrowheads="1"/>
          </p:cNvPicPr>
          <p:nvPr/>
        </p:nvPicPr>
        <p:blipFill rotWithShape="1">
          <a:blip r:embed="rId9" cstate="screen">
            <a:extLst>
              <a:ext uri="{28A0092B-C50C-407E-A947-70E740481C1C}">
                <a14:useLocalDpi xmlns:a14="http://schemas.microsoft.com/office/drawing/2010/main" val="0"/>
              </a:ext>
            </a:extLst>
          </a:blip>
          <a:srcRect r="3711"/>
          <a:stretch/>
        </p:blipFill>
        <p:spPr bwMode="auto">
          <a:xfrm>
            <a:off x="5923568" y="2221802"/>
            <a:ext cx="850392" cy="1143000"/>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
          <p:cNvPicPr>
            <a:picLocks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5014009" y="2216521"/>
            <a:ext cx="850392" cy="1143000"/>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9"/>
          <p:cNvPicPr>
            <a:picLocks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5928121" y="1033324"/>
            <a:ext cx="852079" cy="1143000"/>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12"/>
          <a:stretch>
            <a:fillRect/>
          </a:stretch>
        </p:blipFill>
        <p:spPr>
          <a:xfrm>
            <a:off x="6828574" y="3405338"/>
            <a:ext cx="841194" cy="1140190"/>
          </a:xfrm>
          <a:prstGeom prst="rect">
            <a:avLst/>
          </a:prstGeom>
        </p:spPr>
      </p:pic>
      <p:pic>
        <p:nvPicPr>
          <p:cNvPr id="5" name="Picture 4"/>
          <p:cNvPicPr>
            <a:picLocks noChangeAspect="1"/>
          </p:cNvPicPr>
          <p:nvPr/>
        </p:nvPicPr>
        <p:blipFill>
          <a:blip r:embed="rId13"/>
          <a:stretch>
            <a:fillRect/>
          </a:stretch>
        </p:blipFill>
        <p:spPr>
          <a:xfrm>
            <a:off x="7736905" y="1033324"/>
            <a:ext cx="852488" cy="1143000"/>
          </a:xfrm>
          <a:prstGeom prst="rect">
            <a:avLst/>
          </a:prstGeom>
        </p:spPr>
      </p:pic>
      <p:pic>
        <p:nvPicPr>
          <p:cNvPr id="7" name="Picture 6"/>
          <p:cNvPicPr>
            <a:picLocks noChangeAspect="1"/>
          </p:cNvPicPr>
          <p:nvPr/>
        </p:nvPicPr>
        <p:blipFill>
          <a:blip r:embed="rId14"/>
          <a:stretch>
            <a:fillRect/>
          </a:stretch>
        </p:blipFill>
        <p:spPr>
          <a:xfrm>
            <a:off x="7736905" y="3402527"/>
            <a:ext cx="852488" cy="1143001"/>
          </a:xfrm>
          <a:prstGeom prst="rect">
            <a:avLst/>
          </a:prstGeom>
        </p:spPr>
      </p:pic>
    </p:spTree>
    <p:extLst>
      <p:ext uri="{BB962C8B-B14F-4D97-AF65-F5344CB8AC3E}">
        <p14:creationId xmlns:p14="http://schemas.microsoft.com/office/powerpoint/2010/main" val="107905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50515"/>
            <a:ext cx="7886700" cy="613373"/>
          </a:xfrm>
        </p:spPr>
        <p:txBody>
          <a:bodyPr/>
          <a:lstStyle/>
          <a:p>
            <a:r>
              <a:rPr lang="en-US" dirty="0" smtClean="0"/>
              <a:t>Lessons</a:t>
            </a:r>
            <a:endParaRPr lang="en-US" dirty="0"/>
          </a:p>
        </p:txBody>
      </p:sp>
      <p:sp>
        <p:nvSpPr>
          <p:cNvPr id="5" name="Text Placeholder 4"/>
          <p:cNvSpPr>
            <a:spLocks noGrp="1"/>
          </p:cNvSpPr>
          <p:nvPr>
            <p:ph type="body" sz="quarter" idx="11"/>
          </p:nvPr>
        </p:nvSpPr>
        <p:spPr>
          <a:xfrm>
            <a:off x="609599" y="1011238"/>
            <a:ext cx="8367424" cy="4388381"/>
          </a:xfrm>
        </p:spPr>
        <p:txBody>
          <a:bodyPr/>
          <a:lstStyle/>
          <a:p>
            <a:pPr lvl="1"/>
            <a:r>
              <a:rPr lang="en-US" dirty="0" smtClean="0"/>
              <a:t>Determine what the </a:t>
            </a:r>
            <a:r>
              <a:rPr lang="en-US" dirty="0" err="1" smtClean="0"/>
              <a:t>VoR</a:t>
            </a:r>
            <a:r>
              <a:rPr lang="en-US" dirty="0" smtClean="0"/>
              <a:t> is for each metadata element, given the discrepancy between data sources</a:t>
            </a:r>
          </a:p>
          <a:p>
            <a:pPr lvl="1"/>
            <a:r>
              <a:rPr lang="en-US" dirty="0" smtClean="0"/>
              <a:t>Develop, test, and document conversion workflows, tag sets, and QC tools. Provide for agility</a:t>
            </a:r>
          </a:p>
          <a:p>
            <a:pPr lvl="1"/>
            <a:r>
              <a:rPr lang="en-US" dirty="0" smtClean="0"/>
              <a:t>Choose a qualified conversion vendor; push QC upstream workflow, “trust but verify”</a:t>
            </a:r>
          </a:p>
          <a:p>
            <a:pPr lvl="1"/>
            <a:r>
              <a:rPr lang="en-US" dirty="0" smtClean="0"/>
              <a:t>Minimize “garbage in, garbage out” by bridging the gap between the cultures of Meetings and Publishing depts.</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6308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50515"/>
            <a:ext cx="7886700" cy="613373"/>
          </a:xfrm>
        </p:spPr>
        <p:txBody>
          <a:bodyPr/>
          <a:lstStyle/>
          <a:p>
            <a:r>
              <a:rPr lang="en-US" dirty="0" smtClean="0"/>
              <a:t>Conclusions</a:t>
            </a:r>
            <a:endParaRPr lang="en-US" dirty="0"/>
          </a:p>
        </p:txBody>
      </p:sp>
      <p:sp>
        <p:nvSpPr>
          <p:cNvPr id="5" name="Text Placeholder 4"/>
          <p:cNvSpPr>
            <a:spLocks noGrp="1"/>
          </p:cNvSpPr>
          <p:nvPr>
            <p:ph type="body" sz="quarter" idx="11"/>
          </p:nvPr>
        </p:nvSpPr>
        <p:spPr>
          <a:xfrm>
            <a:off x="553453" y="966267"/>
            <a:ext cx="8357935" cy="3875420"/>
          </a:xfrm>
        </p:spPr>
        <p:txBody>
          <a:bodyPr/>
          <a:lstStyle/>
          <a:p>
            <a:pPr lvl="1"/>
            <a:r>
              <a:rPr lang="en-US" dirty="0" smtClean="0"/>
              <a:t>Improved </a:t>
            </a:r>
            <a:r>
              <a:rPr lang="en-US" dirty="0"/>
              <a:t>accuracy and </a:t>
            </a:r>
            <a:r>
              <a:rPr lang="en-US" dirty="0" smtClean="0"/>
              <a:t>discoverability of conf. content</a:t>
            </a:r>
          </a:p>
          <a:p>
            <a:pPr lvl="1"/>
            <a:r>
              <a:rPr lang="en-US" dirty="0" smtClean="0"/>
              <a:t>BI analysis of </a:t>
            </a:r>
            <a:r>
              <a:rPr lang="en-US" dirty="0"/>
              <a:t>emerging trends and “hot</a:t>
            </a:r>
            <a:r>
              <a:rPr lang="en-US"/>
              <a:t>” </a:t>
            </a:r>
            <a:r>
              <a:rPr lang="en-US" smtClean="0"/>
              <a:t>topics in the  conference </a:t>
            </a:r>
            <a:r>
              <a:rPr lang="en-US" dirty="0" smtClean="0"/>
              <a:t>content can help OSA’s journal program:</a:t>
            </a:r>
          </a:p>
          <a:p>
            <a:pPr lvl="2"/>
            <a:r>
              <a:rPr lang="en-US" dirty="0"/>
              <a:t>propose </a:t>
            </a:r>
            <a:r>
              <a:rPr lang="en-US" dirty="0" smtClean="0"/>
              <a:t>a feature issue in a journal</a:t>
            </a:r>
          </a:p>
          <a:p>
            <a:pPr lvl="2"/>
            <a:r>
              <a:rPr lang="en-US" dirty="0" smtClean="0"/>
              <a:t>increase </a:t>
            </a:r>
            <a:r>
              <a:rPr lang="en-US" dirty="0"/>
              <a:t>coverage of </a:t>
            </a:r>
            <a:r>
              <a:rPr lang="en-US" dirty="0" smtClean="0"/>
              <a:t>a topic in a journal</a:t>
            </a:r>
          </a:p>
          <a:p>
            <a:pPr lvl="2"/>
            <a:r>
              <a:rPr lang="en-US" dirty="0" smtClean="0"/>
              <a:t>launch a new journal</a:t>
            </a:r>
            <a:endParaRPr lang="en-US" dirty="0"/>
          </a:p>
          <a:p>
            <a:pPr lvl="2"/>
            <a:r>
              <a:rPr lang="en-US" dirty="0" smtClean="0"/>
              <a:t>identify candidates for topical editors and </a:t>
            </a:r>
            <a:r>
              <a:rPr lang="en-US" dirty="0"/>
              <a:t>peer </a:t>
            </a:r>
            <a:r>
              <a:rPr lang="en-US" dirty="0" smtClean="0"/>
              <a:t>reviewers</a:t>
            </a:r>
          </a:p>
          <a:p>
            <a:pPr lvl="2"/>
            <a:r>
              <a:rPr lang="en-US" dirty="0" smtClean="0"/>
              <a:t>increase author engagement and member retention</a:t>
            </a:r>
          </a:p>
          <a:p>
            <a:pPr lvl="1"/>
            <a:r>
              <a:rPr lang="en-US" dirty="0" smtClean="0"/>
              <a:t>Contribute to the OSA’s mission to share knowledge in the science of Optics and Photonics</a:t>
            </a:r>
            <a:endParaRPr lang="en-US" dirty="0"/>
          </a:p>
        </p:txBody>
      </p:sp>
    </p:spTree>
    <p:extLst>
      <p:ext uri="{BB962C8B-B14F-4D97-AF65-F5344CB8AC3E}">
        <p14:creationId xmlns:p14="http://schemas.microsoft.com/office/powerpoint/2010/main" val="413394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3498" y="1928705"/>
            <a:ext cx="4240140" cy="754053"/>
          </a:xfrm>
        </p:spPr>
        <p:txBody>
          <a:bodyPr/>
          <a:lstStyle/>
          <a:p>
            <a:pPr>
              <a:spcBef>
                <a:spcPts val="600"/>
              </a:spcBef>
              <a:spcAft>
                <a:spcPts val="600"/>
              </a:spcAft>
            </a:pPr>
            <a:r>
              <a:rPr lang="en-US" dirty="0" smtClean="0"/>
              <a:t>Alexander (Sasha) Schwarzman</a:t>
            </a:r>
            <a:br>
              <a:rPr lang="en-US" dirty="0" smtClean="0"/>
            </a:br>
            <a:r>
              <a:rPr lang="en-US" dirty="0" smtClean="0"/>
              <a:t>Jennifer Mayfield</a:t>
            </a:r>
            <a:endParaRPr lang="en-US" dirty="0"/>
          </a:p>
        </p:txBody>
      </p:sp>
      <p:sp>
        <p:nvSpPr>
          <p:cNvPr id="3" name="Text Placeholder 2"/>
          <p:cNvSpPr>
            <a:spLocks noGrp="1"/>
          </p:cNvSpPr>
          <p:nvPr>
            <p:ph type="body" sz="quarter" idx="10"/>
          </p:nvPr>
        </p:nvSpPr>
        <p:spPr>
          <a:xfrm>
            <a:off x="3504518" y="2700943"/>
            <a:ext cx="3043830" cy="643766"/>
          </a:xfrm>
        </p:spPr>
        <p:txBody>
          <a:bodyPr/>
          <a:lstStyle/>
          <a:p>
            <a:pPr>
              <a:spcBef>
                <a:spcPts val="600"/>
              </a:spcBef>
              <a:spcAft>
                <a:spcPts val="0"/>
              </a:spcAft>
            </a:pPr>
            <a:r>
              <a:rPr lang="en-US" dirty="0" smtClean="0"/>
              <a:t>aschwarzman@osa.org</a:t>
            </a:r>
          </a:p>
          <a:p>
            <a:pPr>
              <a:spcBef>
                <a:spcPts val="300"/>
              </a:spcBef>
              <a:spcAft>
                <a:spcPts val="600"/>
              </a:spcAft>
            </a:pPr>
            <a:r>
              <a:rPr lang="en-US" dirty="0"/>
              <a:t>jmayfi@osa.org</a:t>
            </a:r>
          </a:p>
        </p:txBody>
      </p:sp>
    </p:spTree>
    <p:extLst>
      <p:ext uri="{BB962C8B-B14F-4D97-AF65-F5344CB8AC3E}">
        <p14:creationId xmlns:p14="http://schemas.microsoft.com/office/powerpoint/2010/main" val="359226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OSA Conferences </a:t>
            </a:r>
            <a:endParaRPr lang="en-US" dirty="0"/>
          </a:p>
        </p:txBody>
      </p:sp>
      <p:sp>
        <p:nvSpPr>
          <p:cNvPr id="6" name="Content Placeholder 5"/>
          <p:cNvSpPr>
            <a:spLocks noGrp="1"/>
          </p:cNvSpPr>
          <p:nvPr>
            <p:ph type="body" sz="quarter" idx="16"/>
          </p:nvPr>
        </p:nvSpPr>
        <p:spPr>
          <a:xfrm>
            <a:off x="609599" y="993369"/>
            <a:ext cx="6012873" cy="3592115"/>
          </a:xfrm>
        </p:spPr>
        <p:txBody>
          <a:bodyPr/>
          <a:lstStyle/>
          <a:p>
            <a:pPr>
              <a:spcAft>
                <a:spcPts val="1500"/>
              </a:spcAft>
            </a:pPr>
            <a:r>
              <a:rPr lang="en-US" i="1" dirty="0" smtClean="0"/>
              <a:t>OSA Publishing</a:t>
            </a:r>
            <a:r>
              <a:rPr lang="en-US" dirty="0" smtClean="0"/>
              <a:t> (OSA publishing platform) hosts:</a:t>
            </a:r>
            <a:endParaRPr lang="en-US" dirty="0" smtClean="0">
              <a:solidFill>
                <a:schemeClr val="tx1"/>
              </a:solidFill>
            </a:endParaRPr>
          </a:p>
          <a:p>
            <a:pPr marL="457200" indent="-457200">
              <a:spcAft>
                <a:spcPts val="1500"/>
              </a:spcAft>
              <a:buFont typeface="Wingdings" panose="05000000000000000000" pitchFamily="2" charset="2"/>
              <a:buChar char="§"/>
            </a:pPr>
            <a:r>
              <a:rPr lang="en-US" dirty="0">
                <a:solidFill>
                  <a:schemeClr val="tx1"/>
                </a:solidFill>
              </a:rPr>
              <a:t>175,000+ conference papers</a:t>
            </a:r>
          </a:p>
          <a:p>
            <a:pPr marL="457200" indent="-457200">
              <a:spcAft>
                <a:spcPts val="1500"/>
              </a:spcAft>
              <a:buFont typeface="Wingdings" panose="05000000000000000000" pitchFamily="2" charset="2"/>
              <a:buChar char="§"/>
            </a:pPr>
            <a:r>
              <a:rPr lang="en-US" dirty="0" smtClean="0">
                <a:solidFill>
                  <a:schemeClr val="tx1"/>
                </a:solidFill>
              </a:rPr>
              <a:t>700+ conferences since 1975</a:t>
            </a:r>
          </a:p>
          <a:p>
            <a:pPr marL="457200" indent="-457200">
              <a:spcAft>
                <a:spcPts val="1500"/>
              </a:spcAft>
              <a:buFont typeface="Wingdings" panose="05000000000000000000" pitchFamily="2" charset="2"/>
              <a:buChar char="§"/>
            </a:pPr>
            <a:r>
              <a:rPr lang="en-US" dirty="0">
                <a:solidFill>
                  <a:schemeClr val="tx1"/>
                </a:solidFill>
              </a:rPr>
              <a:t>500+ conference publications (technical digests, proceedings</a:t>
            </a:r>
            <a:r>
              <a:rPr lang="en-US" dirty="0" smtClean="0">
                <a:solidFill>
                  <a:schemeClr val="tx1"/>
                </a:solidFill>
              </a:rPr>
              <a:t>)</a:t>
            </a:r>
          </a:p>
          <a:p>
            <a:pPr marL="457200" indent="-457200">
              <a:spcAft>
                <a:spcPts val="1500"/>
              </a:spcAft>
              <a:buFont typeface="Wingdings" panose="05000000000000000000" pitchFamily="2" charset="2"/>
              <a:buChar char="§"/>
            </a:pPr>
            <a:r>
              <a:rPr lang="en-US" dirty="0" smtClean="0">
                <a:solidFill>
                  <a:schemeClr val="tx1"/>
                </a:solidFill>
              </a:rPr>
              <a:t>40+ conferences annually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324" y="3411850"/>
            <a:ext cx="882534" cy="114019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3324" y="2221661"/>
            <a:ext cx="846067" cy="1135529"/>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6178" y="1033324"/>
            <a:ext cx="882534" cy="1135527"/>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3325" y="1033324"/>
            <a:ext cx="846067" cy="1133677"/>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06178" y="2221662"/>
            <a:ext cx="882534" cy="1135527"/>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6178" y="3410000"/>
            <a:ext cx="882534" cy="1142040"/>
          </a:xfrm>
          <a:prstGeom prst="rect">
            <a:avLst/>
          </a:prstGeom>
        </p:spPr>
      </p:pic>
    </p:spTree>
    <p:extLst>
      <p:ext uri="{BB962C8B-B14F-4D97-AF65-F5344CB8AC3E}">
        <p14:creationId xmlns:p14="http://schemas.microsoft.com/office/powerpoint/2010/main" val="416721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50515"/>
            <a:ext cx="7886700" cy="613373"/>
          </a:xfrm>
        </p:spPr>
        <p:txBody>
          <a:bodyPr/>
          <a:lstStyle/>
          <a:p>
            <a:r>
              <a:rPr lang="en-US" dirty="0" smtClean="0"/>
              <a:t>Background</a:t>
            </a:r>
            <a:endParaRPr lang="en-US" dirty="0"/>
          </a:p>
        </p:txBody>
      </p:sp>
      <p:sp>
        <p:nvSpPr>
          <p:cNvPr id="5" name="Text Placeholder 4"/>
          <p:cNvSpPr>
            <a:spLocks noGrp="1"/>
          </p:cNvSpPr>
          <p:nvPr>
            <p:ph type="body" sz="quarter" idx="11"/>
          </p:nvPr>
        </p:nvSpPr>
        <p:spPr>
          <a:xfrm>
            <a:off x="609598" y="1011238"/>
            <a:ext cx="8261686" cy="3939540"/>
          </a:xfrm>
        </p:spPr>
        <p:txBody>
          <a:bodyPr/>
          <a:lstStyle/>
          <a:p>
            <a:pPr lvl="1"/>
            <a:r>
              <a:rPr lang="en-US" dirty="0" smtClean="0"/>
              <a:t>2006: proprietary OSA DTD, scan PDF, XML metadata</a:t>
            </a:r>
          </a:p>
          <a:p>
            <a:pPr lvl="2"/>
            <a:r>
              <a:rPr lang="en-US" dirty="0" smtClean="0"/>
              <a:t>inaccurate metadata (from </a:t>
            </a:r>
            <a:r>
              <a:rPr lang="en-US" dirty="0"/>
              <a:t>submission system, but </a:t>
            </a:r>
            <a:r>
              <a:rPr lang="en-US" dirty="0" err="1"/>
              <a:t>VoR</a:t>
            </a:r>
            <a:r>
              <a:rPr lang="en-US" dirty="0"/>
              <a:t> </a:t>
            </a:r>
            <a:r>
              <a:rPr lang="en-US" dirty="0" smtClean="0"/>
              <a:t>is PDF)</a:t>
            </a:r>
          </a:p>
          <a:p>
            <a:pPr lvl="2"/>
            <a:r>
              <a:rPr lang="en-US" dirty="0" smtClean="0"/>
              <a:t>missing metadata (e.g., no </a:t>
            </a:r>
            <a:r>
              <a:rPr lang="en-US" dirty="0"/>
              <a:t>country codes</a:t>
            </a:r>
            <a:r>
              <a:rPr lang="en-US" dirty="0" smtClean="0"/>
              <a:t>)</a:t>
            </a:r>
          </a:p>
          <a:p>
            <a:pPr lvl="2"/>
            <a:r>
              <a:rPr lang="en-US" dirty="0"/>
              <a:t>f</a:t>
            </a:r>
            <a:r>
              <a:rPr lang="en-US" dirty="0" smtClean="0"/>
              <a:t>ull text unstructured, ref. citations not tagged</a:t>
            </a:r>
          </a:p>
          <a:p>
            <a:pPr lvl="1"/>
            <a:r>
              <a:rPr lang="en-US" dirty="0" smtClean="0"/>
              <a:t>2017: completed ~100y. journal conversion + MarkLogic</a:t>
            </a:r>
          </a:p>
          <a:p>
            <a:pPr lvl="1"/>
            <a:r>
              <a:rPr lang="en-US" dirty="0" smtClean="0"/>
              <a:t>2017: Optics and Photonics Topics: 2,400-term thesaurus</a:t>
            </a:r>
          </a:p>
          <a:p>
            <a:pPr lvl="1"/>
            <a:r>
              <a:rPr lang="en-US" dirty="0" smtClean="0"/>
              <a:t>Advent of BITS 2.0 in 2016 – an opportunity to: </a:t>
            </a:r>
          </a:p>
          <a:p>
            <a:pPr lvl="2"/>
            <a:r>
              <a:rPr lang="en-US" dirty="0"/>
              <a:t>improve </a:t>
            </a:r>
            <a:r>
              <a:rPr lang="en-US" dirty="0" smtClean="0"/>
              <a:t>conference content accuracy and discoverability</a:t>
            </a:r>
          </a:p>
          <a:p>
            <a:pPr lvl="2"/>
            <a:r>
              <a:rPr lang="en-US" dirty="0" smtClean="0"/>
              <a:t>conduct BI analysis </a:t>
            </a:r>
            <a:r>
              <a:rPr lang="en-US" dirty="0"/>
              <a:t>over </a:t>
            </a:r>
            <a:r>
              <a:rPr lang="en-US" dirty="0" smtClean="0"/>
              <a:t>entire corpus of semantically enriched, well-structured, JATS-compatible content in a single ML DB</a:t>
            </a:r>
            <a:endParaRPr lang="en-US" dirty="0"/>
          </a:p>
        </p:txBody>
      </p:sp>
    </p:spTree>
    <p:extLst>
      <p:ext uri="{BB962C8B-B14F-4D97-AF65-F5344CB8AC3E}">
        <p14:creationId xmlns:p14="http://schemas.microsoft.com/office/powerpoint/2010/main" val="138097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50515"/>
            <a:ext cx="7886700" cy="613373"/>
          </a:xfrm>
        </p:spPr>
        <p:txBody>
          <a:bodyPr/>
          <a:lstStyle/>
          <a:p>
            <a:r>
              <a:rPr lang="en-US" dirty="0" smtClean="0"/>
              <a:t>Project scope</a:t>
            </a:r>
            <a:endParaRPr lang="en-US" dirty="0"/>
          </a:p>
        </p:txBody>
      </p:sp>
      <p:sp>
        <p:nvSpPr>
          <p:cNvPr id="5" name="Text Placeholder 4"/>
          <p:cNvSpPr>
            <a:spLocks noGrp="1"/>
          </p:cNvSpPr>
          <p:nvPr>
            <p:ph type="body" sz="quarter" idx="11"/>
          </p:nvPr>
        </p:nvSpPr>
        <p:spPr>
          <a:xfrm>
            <a:off x="609599" y="1011238"/>
            <a:ext cx="8139546" cy="3490699"/>
          </a:xfrm>
        </p:spPr>
        <p:txBody>
          <a:bodyPr/>
          <a:lstStyle/>
          <a:p>
            <a:pPr lvl="1"/>
            <a:r>
              <a:rPr lang="en-US" dirty="0"/>
              <a:t>Convert conference papers to </a:t>
            </a:r>
            <a:r>
              <a:rPr lang="en-US" dirty="0" smtClean="0"/>
              <a:t>BITS XML</a:t>
            </a:r>
          </a:p>
          <a:p>
            <a:pPr lvl="2"/>
            <a:r>
              <a:rPr lang="en-US" dirty="0" smtClean="0"/>
              <a:t>legacy: 1975 – 2017 (~175,000 papers, ~400,000 pages)</a:t>
            </a:r>
          </a:p>
          <a:p>
            <a:pPr lvl="2"/>
            <a:r>
              <a:rPr lang="en-US" dirty="0" smtClean="0"/>
              <a:t>current: 2018 forward (~10,000 papers, ~30,000 pages)</a:t>
            </a:r>
          </a:p>
          <a:p>
            <a:pPr lvl="1"/>
            <a:r>
              <a:rPr lang="en-US" dirty="0"/>
              <a:t>Capture authors, affiliations, abstract and other essential metadata from the </a:t>
            </a:r>
            <a:r>
              <a:rPr lang="en-US" dirty="0" smtClean="0"/>
              <a:t>PDF, tag country codes</a:t>
            </a:r>
            <a:endParaRPr lang="en-US" dirty="0"/>
          </a:p>
          <a:p>
            <a:pPr lvl="1"/>
            <a:r>
              <a:rPr lang="en-US" dirty="0" smtClean="0"/>
              <a:t>Simplified requirements for &lt;body&gt; : no equation, table, cross-reference tagging, no image capture, no face markup</a:t>
            </a:r>
          </a:p>
          <a:p>
            <a:pPr lvl="1"/>
            <a:r>
              <a:rPr lang="en-US" dirty="0" smtClean="0"/>
              <a:t>Fully tag References</a:t>
            </a:r>
          </a:p>
        </p:txBody>
      </p:sp>
    </p:spTree>
    <p:extLst>
      <p:ext uri="{BB962C8B-B14F-4D97-AF65-F5344CB8AC3E}">
        <p14:creationId xmlns:p14="http://schemas.microsoft.com/office/powerpoint/2010/main" val="329154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1263" y="393031"/>
            <a:ext cx="2654910" cy="1119922"/>
          </a:xfrm>
        </p:spPr>
        <p:txBody>
          <a:bodyPr/>
          <a:lstStyle/>
          <a:p>
            <a:r>
              <a:rPr lang="en-US" dirty="0" smtClean="0"/>
              <a:t>Conversion</a:t>
            </a:r>
            <a:br>
              <a:rPr lang="en-US" dirty="0" smtClean="0"/>
            </a:br>
            <a:r>
              <a:rPr lang="en-US" dirty="0" smtClean="0"/>
              <a:t>workflow</a:t>
            </a:r>
            <a:endParaRPr lang="en-US" dirty="0"/>
          </a:p>
        </p:txBody>
      </p:sp>
      <p:pic>
        <p:nvPicPr>
          <p:cNvPr id="2" name="Picture 1"/>
          <p:cNvPicPr>
            <a:picLocks noChangeAspect="1"/>
          </p:cNvPicPr>
          <p:nvPr/>
        </p:nvPicPr>
        <p:blipFill>
          <a:blip r:embed="rId3"/>
          <a:stretch>
            <a:fillRect/>
          </a:stretch>
        </p:blipFill>
        <p:spPr>
          <a:xfrm>
            <a:off x="3266699" y="88232"/>
            <a:ext cx="5588485" cy="4991100"/>
          </a:xfrm>
          <a:prstGeom prst="rect">
            <a:avLst/>
          </a:prstGeom>
        </p:spPr>
      </p:pic>
    </p:spTree>
    <p:extLst>
      <p:ext uri="{BB962C8B-B14F-4D97-AF65-F5344CB8AC3E}">
        <p14:creationId xmlns:p14="http://schemas.microsoft.com/office/powerpoint/2010/main" val="143924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50515"/>
            <a:ext cx="7886700" cy="613373"/>
          </a:xfrm>
        </p:spPr>
        <p:txBody>
          <a:bodyPr/>
          <a:lstStyle/>
          <a:p>
            <a:r>
              <a:rPr lang="en-US" dirty="0" smtClean="0"/>
              <a:t>Collections model: event &amp; publication</a:t>
            </a:r>
            <a:endParaRPr lang="en-US" dirty="0"/>
          </a:p>
        </p:txBody>
      </p:sp>
      <p:sp>
        <p:nvSpPr>
          <p:cNvPr id="5" name="Text Placeholder 4"/>
          <p:cNvSpPr>
            <a:spLocks noGrp="1"/>
          </p:cNvSpPr>
          <p:nvPr>
            <p:ph type="body" sz="quarter" idx="11"/>
          </p:nvPr>
        </p:nvSpPr>
        <p:spPr>
          <a:xfrm>
            <a:off x="628650" y="966267"/>
            <a:ext cx="8017239" cy="4452501"/>
          </a:xfrm>
        </p:spPr>
        <p:txBody>
          <a:bodyPr/>
          <a:lstStyle/>
          <a:p>
            <a:r>
              <a:rPr lang="en-US" dirty="0" smtClean="0"/>
              <a:t>Conference </a:t>
            </a:r>
            <a:r>
              <a:rPr lang="en-US" dirty="0"/>
              <a:t>paper </a:t>
            </a:r>
            <a:r>
              <a:rPr lang="en-US" dirty="0" smtClean="0"/>
              <a:t>is a part </a:t>
            </a:r>
            <a:r>
              <a:rPr lang="en-US" dirty="0"/>
              <a:t>of </a:t>
            </a:r>
            <a:r>
              <a:rPr lang="en-US" dirty="0" smtClean="0"/>
              <a:t>nested collections, both event- </a:t>
            </a:r>
            <a:r>
              <a:rPr lang="en-US" dirty="0"/>
              <a:t>and </a:t>
            </a:r>
            <a:r>
              <a:rPr lang="en-US" dirty="0" smtClean="0"/>
              <a:t>publication-related</a:t>
            </a:r>
          </a:p>
          <a:p>
            <a:pPr lvl="1"/>
            <a:r>
              <a:rPr lang="en-US" dirty="0" smtClean="0"/>
              <a:t>Collections with </a:t>
            </a:r>
            <a:r>
              <a:rPr lang="en-US" b="1" dirty="0" smtClean="0"/>
              <a:t>event</a:t>
            </a:r>
            <a:r>
              <a:rPr lang="en-US" dirty="0" smtClean="0"/>
              <a:t> metadata</a:t>
            </a:r>
          </a:p>
          <a:p>
            <a:pPr marL="914400" lvl="2" indent="0">
              <a:buNone/>
            </a:pPr>
            <a:r>
              <a:rPr lang="en-US" dirty="0">
                <a:solidFill>
                  <a:srgbClr val="000096"/>
                </a:solidFill>
                <a:highlight>
                  <a:srgbClr val="FFFFFF"/>
                </a:highlight>
                <a:latin typeface="Calibri" panose="020F0502020204030204" pitchFamily="34" charset="0"/>
                <a:ea typeface="Calibri" panose="020F0502020204030204" pitchFamily="34" charset="0"/>
              </a:rPr>
              <a:t>&lt;collection-meta</a:t>
            </a:r>
            <a:r>
              <a:rPr lang="en-US" dirty="0">
                <a:solidFill>
                  <a:srgbClr val="F5844C"/>
                </a:solidFill>
                <a:highlight>
                  <a:srgbClr val="FFFFFF"/>
                </a:highlight>
                <a:latin typeface="Calibri" panose="020F0502020204030204" pitchFamily="34" charset="0"/>
                <a:ea typeface="Calibri" panose="020F0502020204030204" pitchFamily="34" charset="0"/>
              </a:rPr>
              <a:t> collection-type</a:t>
            </a:r>
            <a:r>
              <a:rPr lang="en-US" dirty="0">
                <a:solidFill>
                  <a:srgbClr val="FF8040"/>
                </a:solidFill>
                <a:highlight>
                  <a:srgbClr val="FFFFFF"/>
                </a:highlight>
                <a:latin typeface="Calibri" panose="020F0502020204030204" pitchFamily="34" charset="0"/>
                <a:ea typeface="Calibri" panose="020F0502020204030204" pitchFamily="34" charset="0"/>
              </a:rPr>
              <a:t>=</a:t>
            </a:r>
            <a:r>
              <a:rPr lang="en-US" dirty="0">
                <a:solidFill>
                  <a:srgbClr val="993300"/>
                </a:solidFill>
                <a:highlight>
                  <a:srgbClr val="FFFFFF"/>
                </a:highlight>
                <a:latin typeface="Calibri" panose="020F0502020204030204" pitchFamily="34" charset="0"/>
                <a:ea typeface="Calibri" panose="020F0502020204030204" pitchFamily="34" charset="0"/>
              </a:rPr>
              <a:t>"</a:t>
            </a:r>
            <a:r>
              <a:rPr lang="en-US" dirty="0" err="1">
                <a:solidFill>
                  <a:srgbClr val="993300"/>
                </a:solidFill>
                <a:highlight>
                  <a:srgbClr val="FFFFFF"/>
                </a:highlight>
                <a:latin typeface="Calibri" panose="020F0502020204030204" pitchFamily="34" charset="0"/>
                <a:ea typeface="Calibri" panose="020F0502020204030204" pitchFamily="34" charset="0"/>
              </a:rPr>
              <a:t>conf</a:t>
            </a:r>
            <a:r>
              <a:rPr lang="en-US" dirty="0">
                <a:solidFill>
                  <a:srgbClr val="993300"/>
                </a:solidFill>
                <a:highlight>
                  <a:srgbClr val="FFFFFF"/>
                </a:highlight>
                <a:latin typeface="Calibri" panose="020F0502020204030204" pitchFamily="34" charset="0"/>
                <a:ea typeface="Calibri" panose="020F0502020204030204" pitchFamily="34" charset="0"/>
              </a:rPr>
              <a:t>"</a:t>
            </a:r>
            <a:r>
              <a:rPr lang="en-US" dirty="0">
                <a:solidFill>
                  <a:srgbClr val="000096"/>
                </a:solidFill>
                <a:highlight>
                  <a:srgbClr val="FFFFFF"/>
                </a:highlight>
                <a:latin typeface="Calibri" panose="020F0502020204030204" pitchFamily="34" charset="0"/>
                <a:ea typeface="Calibri" panose="020F0502020204030204" pitchFamily="34" charset="0"/>
              </a:rPr>
              <a:t>&gt; </a:t>
            </a:r>
            <a:r>
              <a:rPr lang="en-US" dirty="0" smtClean="0">
                <a:solidFill>
                  <a:srgbClr val="000096"/>
                </a:solidFill>
                <a:latin typeface="Calibri" panose="020F0502020204030204" pitchFamily="34" charset="0"/>
                <a:ea typeface="Calibri" panose="020F0502020204030204" pitchFamily="34" charset="0"/>
              </a:rPr>
              <a:t> </a:t>
            </a:r>
            <a:r>
              <a:rPr lang="en-US" dirty="0" smtClean="0">
                <a:latin typeface="Calibri" panose="020F0502020204030204" pitchFamily="34" charset="0"/>
                <a:ea typeface="Calibri" panose="020F0502020204030204" pitchFamily="34" charset="0"/>
              </a:rPr>
              <a:t>conference </a:t>
            </a:r>
            <a:r>
              <a:rPr lang="en-US" dirty="0">
                <a:latin typeface="Calibri" panose="020F0502020204030204" pitchFamily="34" charset="0"/>
                <a:ea typeface="Calibri" panose="020F0502020204030204" pitchFamily="34" charset="0"/>
              </a:rPr>
              <a:t>name, </a:t>
            </a:r>
            <a:r>
              <a:rPr lang="en-US" dirty="0" smtClean="0">
                <a:latin typeface="Calibri" panose="020F0502020204030204" pitchFamily="34" charset="0"/>
                <a:ea typeface="Calibri" panose="020F0502020204030204" pitchFamily="34" charset="0"/>
              </a:rPr>
              <a:t>	acronym</a:t>
            </a:r>
            <a:r>
              <a:rPr lang="en-US" dirty="0">
                <a:latin typeface="Calibri" panose="020F0502020204030204" pitchFamily="34" charset="0"/>
                <a:ea typeface="Calibri" panose="020F0502020204030204" pitchFamily="34" charset="0"/>
              </a:rPr>
              <a:t>, date, </a:t>
            </a:r>
            <a:r>
              <a:rPr lang="en-US" dirty="0" smtClean="0">
                <a:latin typeface="Calibri" panose="020F0502020204030204" pitchFamily="34" charset="0"/>
                <a:ea typeface="Calibri" panose="020F0502020204030204" pitchFamily="34" charset="0"/>
              </a:rPr>
              <a:t>location</a:t>
            </a:r>
          </a:p>
          <a:p>
            <a:pPr marL="914400" lvl="2" indent="0">
              <a:buNone/>
            </a:pPr>
            <a:r>
              <a:rPr lang="en-US" dirty="0">
                <a:solidFill>
                  <a:srgbClr val="000096"/>
                </a:solidFill>
                <a:highlight>
                  <a:srgbClr val="FFFFFF"/>
                </a:highlight>
                <a:latin typeface="Calibri" panose="020F0502020204030204" pitchFamily="34" charset="0"/>
                <a:ea typeface="Calibri" panose="020F0502020204030204" pitchFamily="34" charset="0"/>
              </a:rPr>
              <a:t>&lt;collection-meta</a:t>
            </a:r>
            <a:r>
              <a:rPr lang="en-US" dirty="0">
                <a:solidFill>
                  <a:srgbClr val="F5844C"/>
                </a:solidFill>
                <a:highlight>
                  <a:srgbClr val="FFFFFF"/>
                </a:highlight>
                <a:latin typeface="Calibri" panose="020F0502020204030204" pitchFamily="34" charset="0"/>
                <a:ea typeface="Calibri" panose="020F0502020204030204" pitchFamily="34" charset="0"/>
              </a:rPr>
              <a:t> collection-type</a:t>
            </a:r>
            <a:r>
              <a:rPr lang="en-US" dirty="0">
                <a:solidFill>
                  <a:srgbClr val="FF8040"/>
                </a:solidFill>
                <a:highlight>
                  <a:srgbClr val="FFFFFF"/>
                </a:highlight>
                <a:latin typeface="Calibri" panose="020F0502020204030204" pitchFamily="34" charset="0"/>
                <a:ea typeface="Calibri" panose="020F0502020204030204" pitchFamily="34" charset="0"/>
              </a:rPr>
              <a:t>=</a:t>
            </a:r>
            <a:r>
              <a:rPr lang="en-US" dirty="0">
                <a:solidFill>
                  <a:srgbClr val="993300"/>
                </a:solidFill>
                <a:highlight>
                  <a:srgbClr val="FFFFFF"/>
                </a:highlight>
                <a:latin typeface="Calibri" panose="020F0502020204030204" pitchFamily="34" charset="0"/>
                <a:ea typeface="Calibri" panose="020F0502020204030204" pitchFamily="34" charset="0"/>
              </a:rPr>
              <a:t>"</a:t>
            </a:r>
            <a:r>
              <a:rPr lang="en-US" dirty="0" err="1">
                <a:solidFill>
                  <a:srgbClr val="993300"/>
                </a:solidFill>
                <a:highlight>
                  <a:srgbClr val="FFFFFF"/>
                </a:highlight>
                <a:latin typeface="Calibri" panose="020F0502020204030204" pitchFamily="34" charset="0"/>
                <a:ea typeface="Calibri" panose="020F0502020204030204" pitchFamily="34" charset="0"/>
              </a:rPr>
              <a:t>conf</a:t>
            </a:r>
            <a:r>
              <a:rPr lang="en-US" dirty="0">
                <a:solidFill>
                  <a:srgbClr val="993300"/>
                </a:solidFill>
                <a:highlight>
                  <a:srgbClr val="FFFFFF"/>
                </a:highlight>
                <a:latin typeface="Calibri" panose="020F0502020204030204" pitchFamily="34" charset="0"/>
                <a:ea typeface="Calibri" panose="020F0502020204030204" pitchFamily="34" charset="0"/>
              </a:rPr>
              <a:t>-session"</a:t>
            </a:r>
            <a:r>
              <a:rPr lang="en-US" dirty="0">
                <a:solidFill>
                  <a:srgbClr val="000096"/>
                </a:solidFill>
                <a:highlight>
                  <a:srgbClr val="FFFFFF"/>
                </a:highlight>
                <a:latin typeface="Calibri" panose="020F0502020204030204" pitchFamily="34" charset="0"/>
                <a:ea typeface="Calibri" panose="020F0502020204030204" pitchFamily="34" charset="0"/>
              </a:rPr>
              <a:t>&gt;</a:t>
            </a:r>
            <a:r>
              <a:rPr lang="en-US" dirty="0" smtClean="0"/>
              <a:t>  conference 	session </a:t>
            </a:r>
            <a:r>
              <a:rPr lang="en-US" dirty="0"/>
              <a:t>title </a:t>
            </a:r>
            <a:r>
              <a:rPr lang="en-US" dirty="0" smtClean="0"/>
              <a:t>and acronym</a:t>
            </a:r>
          </a:p>
          <a:p>
            <a:pPr lvl="1"/>
            <a:r>
              <a:rPr lang="en-US" dirty="0"/>
              <a:t>C</a:t>
            </a:r>
            <a:r>
              <a:rPr lang="en-US" dirty="0" smtClean="0"/>
              <a:t>ollections </a:t>
            </a:r>
            <a:r>
              <a:rPr lang="en-US" dirty="0"/>
              <a:t>with </a:t>
            </a:r>
            <a:r>
              <a:rPr lang="en-US" b="1" dirty="0"/>
              <a:t>publication</a:t>
            </a:r>
            <a:r>
              <a:rPr lang="en-US" dirty="0"/>
              <a:t> </a:t>
            </a:r>
            <a:r>
              <a:rPr lang="en-US" dirty="0" smtClean="0"/>
              <a:t>metadata</a:t>
            </a:r>
          </a:p>
          <a:p>
            <a:pPr marL="914400" lvl="2" indent="0">
              <a:buNone/>
            </a:pPr>
            <a:r>
              <a:rPr lang="en-US" dirty="0">
                <a:solidFill>
                  <a:srgbClr val="000096"/>
                </a:solidFill>
                <a:highlight>
                  <a:srgbClr val="FFFFFF"/>
                </a:highlight>
                <a:latin typeface="Calibri" panose="020F0502020204030204" pitchFamily="34" charset="0"/>
                <a:ea typeface="Calibri" panose="020F0502020204030204" pitchFamily="34" charset="0"/>
              </a:rPr>
              <a:t>&lt;collection-meta</a:t>
            </a:r>
            <a:r>
              <a:rPr lang="en-US" dirty="0">
                <a:solidFill>
                  <a:srgbClr val="F5844C"/>
                </a:solidFill>
                <a:highlight>
                  <a:srgbClr val="FFFFFF"/>
                </a:highlight>
                <a:latin typeface="Calibri" panose="020F0502020204030204" pitchFamily="34" charset="0"/>
                <a:ea typeface="Calibri" panose="020F0502020204030204" pitchFamily="34" charset="0"/>
              </a:rPr>
              <a:t> collection-type</a:t>
            </a:r>
            <a:r>
              <a:rPr lang="en-US" dirty="0">
                <a:solidFill>
                  <a:srgbClr val="FF8040"/>
                </a:solidFill>
                <a:highlight>
                  <a:srgbClr val="FFFFFF"/>
                </a:highlight>
                <a:latin typeface="Calibri" panose="020F0502020204030204" pitchFamily="34" charset="0"/>
                <a:ea typeface="Calibri" panose="020F0502020204030204" pitchFamily="34" charset="0"/>
              </a:rPr>
              <a:t>=</a:t>
            </a:r>
            <a:r>
              <a:rPr lang="en-US" dirty="0">
                <a:solidFill>
                  <a:srgbClr val="993300"/>
                </a:solidFill>
                <a:highlight>
                  <a:srgbClr val="FFFFFF"/>
                </a:highlight>
                <a:latin typeface="Calibri" panose="020F0502020204030204" pitchFamily="34" charset="0"/>
                <a:ea typeface="Calibri" panose="020F0502020204030204" pitchFamily="34" charset="0"/>
              </a:rPr>
              <a:t>"</a:t>
            </a:r>
            <a:r>
              <a:rPr lang="en-US" dirty="0" err="1">
                <a:solidFill>
                  <a:srgbClr val="993300"/>
                </a:solidFill>
                <a:highlight>
                  <a:srgbClr val="FFFFFF"/>
                </a:highlight>
                <a:latin typeface="Calibri" panose="020F0502020204030204" pitchFamily="34" charset="0"/>
                <a:ea typeface="Calibri" panose="020F0502020204030204" pitchFamily="34" charset="0"/>
              </a:rPr>
              <a:t>conf</a:t>
            </a:r>
            <a:r>
              <a:rPr lang="en-US" dirty="0">
                <a:solidFill>
                  <a:srgbClr val="993300"/>
                </a:solidFill>
                <a:highlight>
                  <a:srgbClr val="FFFFFF"/>
                </a:highlight>
                <a:latin typeface="Calibri" panose="020F0502020204030204" pitchFamily="34" charset="0"/>
                <a:ea typeface="Calibri" panose="020F0502020204030204" pitchFamily="34" charset="0"/>
              </a:rPr>
              <a:t>-proceedings-series"</a:t>
            </a:r>
            <a:r>
              <a:rPr lang="en-US" dirty="0">
                <a:solidFill>
                  <a:srgbClr val="000096"/>
                </a:solidFill>
                <a:highlight>
                  <a:srgbClr val="FFFFFF"/>
                </a:highlight>
                <a:latin typeface="Calibri" panose="020F0502020204030204" pitchFamily="34" charset="0"/>
                <a:ea typeface="Calibri" panose="020F0502020204030204" pitchFamily="34" charset="0"/>
              </a:rPr>
              <a:t>&gt; </a:t>
            </a:r>
            <a:r>
              <a:rPr lang="en-US" dirty="0" smtClean="0">
                <a:solidFill>
                  <a:srgbClr val="000096"/>
                </a:solidFill>
                <a:latin typeface="Calibri" panose="020F0502020204030204" pitchFamily="34" charset="0"/>
                <a:ea typeface="Calibri" panose="020F0502020204030204" pitchFamily="34" charset="0"/>
              </a:rPr>
              <a:t> 	</a:t>
            </a:r>
            <a:r>
              <a:rPr lang="en-US" dirty="0" smtClean="0">
                <a:latin typeface="Calibri" panose="020F0502020204030204" pitchFamily="34" charset="0"/>
                <a:ea typeface="Calibri" panose="020F0502020204030204" pitchFamily="34" charset="0"/>
              </a:rPr>
              <a:t>series title</a:t>
            </a:r>
          </a:p>
          <a:p>
            <a:pPr marL="914400" lvl="2" indent="0">
              <a:buNone/>
            </a:pPr>
            <a:r>
              <a:rPr lang="en-US" dirty="0">
                <a:solidFill>
                  <a:srgbClr val="000096"/>
                </a:solidFill>
                <a:highlight>
                  <a:srgbClr val="FFFFFF"/>
                </a:highlight>
                <a:latin typeface="Calibri" panose="020F0502020204030204" pitchFamily="34" charset="0"/>
                <a:ea typeface="Calibri" panose="020F0502020204030204" pitchFamily="34" charset="0"/>
              </a:rPr>
              <a:t>&lt;book-meta&gt; </a:t>
            </a:r>
            <a:r>
              <a:rPr lang="en-US" dirty="0" smtClean="0">
                <a:solidFill>
                  <a:srgbClr val="000096"/>
                </a:solidFill>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conference publication title, publication date, </a:t>
            </a:r>
            <a:r>
              <a:rPr lang="en-US" dirty="0" smtClean="0">
                <a:latin typeface="Calibri" panose="020F0502020204030204" pitchFamily="34" charset="0"/>
                <a:ea typeface="Calibri" panose="020F0502020204030204" pitchFamily="34" charset="0"/>
              </a:rPr>
              <a:t>ISBN</a:t>
            </a:r>
            <a:endParaRPr lang="en-US" dirty="0"/>
          </a:p>
          <a:p>
            <a:pPr lvl="2"/>
            <a:endParaRPr lang="en-US" dirty="0"/>
          </a:p>
        </p:txBody>
      </p:sp>
    </p:spTree>
    <p:extLst>
      <p:ext uri="{BB962C8B-B14F-4D97-AF65-F5344CB8AC3E}">
        <p14:creationId xmlns:p14="http://schemas.microsoft.com/office/powerpoint/2010/main" val="203284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6"/>
          </p:nvPr>
        </p:nvSpPr>
        <p:spPr>
          <a:xfrm>
            <a:off x="609600" y="176880"/>
            <a:ext cx="3314700" cy="3592115"/>
          </a:xfrm>
        </p:spPr>
        <p:txBody>
          <a:bodyPr anchor="t"/>
          <a:lstStyle/>
          <a:p>
            <a:r>
              <a:rPr lang="en-US" sz="2000" dirty="0" smtClean="0">
                <a:solidFill>
                  <a:srgbClr val="000096"/>
                </a:solidFill>
                <a:highlight>
                  <a:srgbClr val="FFFFFF"/>
                </a:highlight>
                <a:latin typeface="Calibri" panose="020F0502020204030204" pitchFamily="34" charset="0"/>
                <a:ea typeface="Calibri" panose="020F0502020204030204" pitchFamily="34" charset="0"/>
              </a:rPr>
              <a:t>&lt;</a:t>
            </a:r>
            <a:r>
              <a:rPr lang="en-US" sz="2000" dirty="0">
                <a:solidFill>
                  <a:srgbClr val="000096"/>
                </a:solidFill>
                <a:highlight>
                  <a:srgbClr val="FFFFFF"/>
                </a:highlight>
                <a:latin typeface="Calibri" panose="020F0502020204030204" pitchFamily="34" charset="0"/>
                <a:ea typeface="Calibri" panose="020F0502020204030204" pitchFamily="34" charset="0"/>
              </a:rPr>
              <a:t>book-part-wrapper</a:t>
            </a:r>
            <a:r>
              <a:rPr lang="en-US" sz="2000" dirty="0">
                <a:solidFill>
                  <a:srgbClr val="F5844C"/>
                </a:solidFill>
                <a:highlight>
                  <a:srgbClr val="FFFFFF"/>
                </a:highlight>
                <a:latin typeface="Calibri" panose="020F0502020204030204" pitchFamily="34" charset="0"/>
                <a:ea typeface="Calibri" panose="020F0502020204030204" pitchFamily="34" charset="0"/>
              </a:rPr>
              <a:t> content-type</a:t>
            </a:r>
            <a:r>
              <a:rPr lang="en-US" sz="2000" dirty="0">
                <a:solidFill>
                  <a:srgbClr val="FF8040"/>
                </a:solidFill>
                <a:highlight>
                  <a:srgbClr val="FFFFFF"/>
                </a:highlight>
                <a:latin typeface="Calibri" panose="020F0502020204030204" pitchFamily="34" charset="0"/>
                <a:ea typeface="Calibri" panose="020F0502020204030204" pitchFamily="34" charset="0"/>
              </a:rPr>
              <a:t>=</a:t>
            </a:r>
            <a:r>
              <a:rPr lang="en-US" sz="2000" dirty="0">
                <a:solidFill>
                  <a:srgbClr val="993300"/>
                </a:solidFill>
                <a:highlight>
                  <a:srgbClr val="FFFFFF"/>
                </a:highlight>
                <a:latin typeface="Calibri" panose="020F0502020204030204" pitchFamily="34" charset="0"/>
                <a:ea typeface="Calibri" panose="020F0502020204030204" pitchFamily="34" charset="0"/>
              </a:rPr>
              <a:t>"</a:t>
            </a:r>
            <a:r>
              <a:rPr lang="en-US" sz="2000" dirty="0" err="1">
                <a:solidFill>
                  <a:srgbClr val="993300"/>
                </a:solidFill>
                <a:highlight>
                  <a:srgbClr val="FFFFFF"/>
                </a:highlight>
                <a:latin typeface="Calibri" panose="020F0502020204030204" pitchFamily="34" charset="0"/>
                <a:ea typeface="Calibri" panose="020F0502020204030204" pitchFamily="34" charset="0"/>
              </a:rPr>
              <a:t>conf</a:t>
            </a:r>
            <a:r>
              <a:rPr lang="en-US" sz="2000" dirty="0">
                <a:solidFill>
                  <a:srgbClr val="993300"/>
                </a:solidFill>
                <a:highlight>
                  <a:srgbClr val="FFFFFF"/>
                </a:highlight>
                <a:latin typeface="Calibri" panose="020F0502020204030204" pitchFamily="34" charset="0"/>
                <a:ea typeface="Calibri" panose="020F0502020204030204" pitchFamily="34" charset="0"/>
              </a:rPr>
              <a:t>-paper-wrap</a:t>
            </a:r>
            <a:r>
              <a:rPr lang="en-US" sz="2000" dirty="0" smtClean="0">
                <a:solidFill>
                  <a:srgbClr val="993300"/>
                </a:solidFill>
                <a:highlight>
                  <a:srgbClr val="FFFFFF"/>
                </a:highlight>
                <a:latin typeface="Calibri" panose="020F0502020204030204" pitchFamily="34" charset="0"/>
                <a:ea typeface="Calibri" panose="020F0502020204030204" pitchFamily="34" charset="0"/>
              </a:rPr>
              <a:t>"</a:t>
            </a:r>
            <a:r>
              <a:rPr lang="en-US" sz="2000" dirty="0" smtClean="0">
                <a:solidFill>
                  <a:srgbClr val="000096"/>
                </a:solidFill>
                <a:highlight>
                  <a:srgbClr val="FFFFFF"/>
                </a:highlight>
                <a:latin typeface="Calibri" panose="020F0502020204030204" pitchFamily="34" charset="0"/>
                <a:ea typeface="Calibri" panose="020F0502020204030204" pitchFamily="34" charset="0"/>
              </a:rPr>
              <a:t>&gt; </a:t>
            </a:r>
          </a:p>
          <a:p>
            <a:r>
              <a:rPr lang="en-US" sz="2000" dirty="0" smtClean="0"/>
              <a:t>top-level </a:t>
            </a:r>
            <a:r>
              <a:rPr lang="en-US" sz="2000" dirty="0"/>
              <a:t>BITS </a:t>
            </a:r>
            <a:r>
              <a:rPr lang="en-US" sz="2000" dirty="0" smtClean="0"/>
              <a:t>element, contains collection metadata</a:t>
            </a: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204" y="176880"/>
            <a:ext cx="4072921" cy="4858474"/>
          </a:xfrm>
          <a:prstGeom prst="rect">
            <a:avLst/>
          </a:prstGeom>
        </p:spPr>
      </p:pic>
    </p:spTree>
    <p:extLst>
      <p:ext uri="{BB962C8B-B14F-4D97-AF65-F5344CB8AC3E}">
        <p14:creationId xmlns:p14="http://schemas.microsoft.com/office/powerpoint/2010/main" val="1613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140897"/>
            <a:ext cx="7886700" cy="632609"/>
          </a:xfrm>
        </p:spPr>
        <p:txBody>
          <a:bodyPr/>
          <a:lstStyle/>
          <a:p>
            <a:r>
              <a:rPr lang="en-US" dirty="0" smtClean="0"/>
              <a:t>Conference paper model</a:t>
            </a:r>
            <a:endParaRPr lang="en-US" dirty="0"/>
          </a:p>
        </p:txBody>
      </p:sp>
      <p:sp>
        <p:nvSpPr>
          <p:cNvPr id="2" name="Rectangle 1"/>
          <p:cNvSpPr/>
          <p:nvPr/>
        </p:nvSpPr>
        <p:spPr>
          <a:xfrm>
            <a:off x="957101" y="931406"/>
            <a:ext cx="4572000" cy="1015663"/>
          </a:xfrm>
          <a:prstGeom prst="rect">
            <a:avLst/>
          </a:prstGeom>
        </p:spPr>
        <p:txBody>
          <a:bodyPr>
            <a:spAutoFit/>
          </a:bodyPr>
          <a:lstStyle/>
          <a:p>
            <a:r>
              <a:rPr lang="en-US" sz="2000" dirty="0">
                <a:solidFill>
                  <a:srgbClr val="000096"/>
                </a:solidFill>
                <a:highlight>
                  <a:srgbClr val="FFFFFF"/>
                </a:highlight>
                <a:latin typeface="Calibri" panose="020F0502020204030204" pitchFamily="34" charset="0"/>
                <a:ea typeface="Calibri" panose="020F0502020204030204" pitchFamily="34" charset="0"/>
              </a:rPr>
              <a:t>&lt;book-part</a:t>
            </a:r>
            <a:r>
              <a:rPr lang="en-US" sz="2000" dirty="0">
                <a:solidFill>
                  <a:srgbClr val="F5844C"/>
                </a:solidFill>
                <a:highlight>
                  <a:srgbClr val="FFFFFF"/>
                </a:highlight>
                <a:latin typeface="Calibri" panose="020F0502020204030204" pitchFamily="34" charset="0"/>
                <a:ea typeface="Calibri" panose="020F0502020204030204" pitchFamily="34" charset="0"/>
              </a:rPr>
              <a:t> book-part-type</a:t>
            </a:r>
            <a:r>
              <a:rPr lang="en-US" sz="2000" dirty="0">
                <a:solidFill>
                  <a:srgbClr val="FF8040"/>
                </a:solidFill>
                <a:highlight>
                  <a:srgbClr val="FFFFFF"/>
                </a:highlight>
                <a:latin typeface="Calibri" panose="020F0502020204030204" pitchFamily="34" charset="0"/>
                <a:ea typeface="Calibri" panose="020F0502020204030204" pitchFamily="34" charset="0"/>
              </a:rPr>
              <a:t>=</a:t>
            </a:r>
            <a:r>
              <a:rPr lang="en-US" sz="2000" dirty="0">
                <a:solidFill>
                  <a:srgbClr val="993300"/>
                </a:solidFill>
                <a:highlight>
                  <a:srgbClr val="FFFFFF"/>
                </a:highlight>
                <a:latin typeface="Calibri" panose="020F0502020204030204" pitchFamily="34" charset="0"/>
                <a:ea typeface="Calibri" panose="020F0502020204030204" pitchFamily="34" charset="0"/>
              </a:rPr>
              <a:t>"</a:t>
            </a:r>
            <a:r>
              <a:rPr lang="en-US" sz="2000" dirty="0" err="1">
                <a:solidFill>
                  <a:srgbClr val="993300"/>
                </a:solidFill>
                <a:highlight>
                  <a:srgbClr val="FFFFFF"/>
                </a:highlight>
                <a:latin typeface="Calibri" panose="020F0502020204030204" pitchFamily="34" charset="0"/>
                <a:ea typeface="Calibri" panose="020F0502020204030204" pitchFamily="34" charset="0"/>
              </a:rPr>
              <a:t>conf</a:t>
            </a:r>
            <a:r>
              <a:rPr lang="en-US" sz="2000" dirty="0">
                <a:solidFill>
                  <a:srgbClr val="993300"/>
                </a:solidFill>
                <a:highlight>
                  <a:srgbClr val="FFFFFF"/>
                </a:highlight>
                <a:latin typeface="Calibri" panose="020F0502020204030204" pitchFamily="34" charset="0"/>
                <a:ea typeface="Calibri" panose="020F0502020204030204" pitchFamily="34" charset="0"/>
              </a:rPr>
              <a:t>-paper"</a:t>
            </a:r>
            <a:r>
              <a:rPr lang="en-US" sz="2000" dirty="0">
                <a:solidFill>
                  <a:srgbClr val="000096"/>
                </a:solidFill>
                <a:highlight>
                  <a:srgbClr val="FFFFFF"/>
                </a:highlight>
                <a:latin typeface="Calibri" panose="020F0502020204030204" pitchFamily="34" charset="0"/>
                <a:ea typeface="Calibri" panose="020F0502020204030204" pitchFamily="34" charset="0"/>
              </a:rPr>
              <a:t>&gt;</a:t>
            </a:r>
            <a:r>
              <a:rPr lang="en-US" sz="2000" dirty="0">
                <a:solidFill>
                  <a:srgbClr val="000096"/>
                </a:solidFill>
                <a:latin typeface="Calibri" panose="020F0502020204030204" pitchFamily="34" charset="0"/>
                <a:ea typeface="Calibri" panose="020F0502020204030204" pitchFamily="34" charset="0"/>
              </a:rPr>
              <a:t> </a:t>
            </a:r>
            <a:r>
              <a:rPr lang="en-US" sz="2000" dirty="0" smtClean="0">
                <a:solidFill>
                  <a:srgbClr val="000096"/>
                </a:solidFill>
                <a:latin typeface="Calibri" panose="020F0502020204030204" pitchFamily="34" charset="0"/>
                <a:ea typeface="Calibri" panose="020F0502020204030204" pitchFamily="34" charset="0"/>
              </a:rPr>
              <a:t>	</a:t>
            </a:r>
            <a:r>
              <a:rPr lang="en-US" sz="2000" dirty="0" smtClean="0">
                <a:latin typeface="Calibri" panose="020F0502020204030204" pitchFamily="34" charset="0"/>
                <a:ea typeface="Calibri" panose="020F0502020204030204" pitchFamily="34" charset="0"/>
              </a:rPr>
              <a:t>contains </a:t>
            </a:r>
            <a:r>
              <a:rPr lang="en-US" sz="2000" dirty="0">
                <a:latin typeface="Calibri" panose="020F0502020204030204" pitchFamily="34" charset="0"/>
                <a:ea typeface="Calibri" panose="020F0502020204030204" pitchFamily="34" charset="0"/>
              </a:rPr>
              <a:t>the paper’s metadata, body, </a:t>
            </a:r>
            <a:r>
              <a:rPr lang="en-US" sz="2000" dirty="0" smtClean="0">
                <a:latin typeface="Calibri" panose="020F0502020204030204" pitchFamily="34" charset="0"/>
                <a:ea typeface="Calibri" panose="020F0502020204030204" pitchFamily="34" charset="0"/>
              </a:rPr>
              <a:t>	and </a:t>
            </a:r>
            <a:r>
              <a:rPr lang="en-US" sz="2000" dirty="0" err="1">
                <a:latin typeface="Calibri" panose="020F0502020204030204" pitchFamily="34" charset="0"/>
                <a:ea typeface="Calibri" panose="020F0502020204030204" pitchFamily="34" charset="0"/>
              </a:rPr>
              <a:t>backmatter</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100" y="2199059"/>
            <a:ext cx="3100363" cy="236833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473" y="3376863"/>
            <a:ext cx="4317759" cy="1246677"/>
          </a:xfrm>
          <a:prstGeom prst="rect">
            <a:avLst/>
          </a:prstGeom>
        </p:spPr>
      </p:pic>
    </p:spTree>
    <p:extLst>
      <p:ext uri="{BB962C8B-B14F-4D97-AF65-F5344CB8AC3E}">
        <p14:creationId xmlns:p14="http://schemas.microsoft.com/office/powerpoint/2010/main" val="365772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SA 100 widescreen PPT template_v6">
  <a:themeElements>
    <a:clrScheme name="OSA 2016 Palette">
      <a:dk1>
        <a:srgbClr val="000000"/>
      </a:dk1>
      <a:lt1>
        <a:sysClr val="window" lastClr="FFFFFF"/>
      </a:lt1>
      <a:dk2>
        <a:srgbClr val="36499B"/>
      </a:dk2>
      <a:lt2>
        <a:srgbClr val="00AEEF"/>
      </a:lt2>
      <a:accent1>
        <a:srgbClr val="898C8D"/>
      </a:accent1>
      <a:accent2>
        <a:srgbClr val="EF4136"/>
      </a:accent2>
      <a:accent3>
        <a:srgbClr val="F7941D"/>
      </a:accent3>
      <a:accent4>
        <a:srgbClr val="662D91"/>
      </a:accent4>
      <a:accent5>
        <a:srgbClr val="8DC63F"/>
      </a:accent5>
      <a:accent6>
        <a:srgbClr val="FFF200"/>
      </a:accent6>
      <a:hlink>
        <a:srgbClr val="36499B"/>
      </a:hlink>
      <a:folHlink>
        <a:srgbClr val="662D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SA 100 widescreen PPT template_v6.potx" id="{8936B32E-E8DA-451B-892F-AB10F53006D8}" vid="{34C56B3A-8AAC-4436-8621-BAEA56ED893B}"/>
    </a:ext>
  </a:extLst>
</a:theme>
</file>

<file path=ppt/theme/theme2.xml><?xml version="1.0" encoding="utf-8"?>
<a:theme xmlns:a="http://schemas.openxmlformats.org/drawingml/2006/main" name="OSA 100 widescreen PPT theme">
  <a:themeElements>
    <a:clrScheme name="OSA 2016 Palette">
      <a:dk1>
        <a:srgbClr val="000000"/>
      </a:dk1>
      <a:lt1>
        <a:sysClr val="window" lastClr="FFFFFF"/>
      </a:lt1>
      <a:dk2>
        <a:srgbClr val="36499B"/>
      </a:dk2>
      <a:lt2>
        <a:srgbClr val="00AEEF"/>
      </a:lt2>
      <a:accent1>
        <a:srgbClr val="898C8D"/>
      </a:accent1>
      <a:accent2>
        <a:srgbClr val="EF4136"/>
      </a:accent2>
      <a:accent3>
        <a:srgbClr val="F7941D"/>
      </a:accent3>
      <a:accent4>
        <a:srgbClr val="662D91"/>
      </a:accent4>
      <a:accent5>
        <a:srgbClr val="8DC63F"/>
      </a:accent5>
      <a:accent6>
        <a:srgbClr val="FFF200"/>
      </a:accent6>
      <a:hlink>
        <a:srgbClr val="36499B"/>
      </a:hlink>
      <a:folHlink>
        <a:srgbClr val="662D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SA 100 widescreen PPT theme" id="{CE6AA1B0-CA5A-41C1-A5F0-A5D1D4B5E8C0}" vid="{CE712284-F5BD-4BE1-A8DD-DC7B3FB4F86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OSA 100 widescreen PPT template_v6</Template>
  <TotalTime>2802</TotalTime>
  <Words>3072</Words>
  <Application>Microsoft Office PowerPoint</Application>
  <PresentationFormat>On-screen Show (16:9)</PresentationFormat>
  <Paragraphs>181</Paragraphs>
  <Slides>22</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Wingdings</vt:lpstr>
      <vt:lpstr>OSA 100 widescreen PPT template_v6</vt:lpstr>
      <vt:lpstr>OSA 100 widescreen PPT theme</vt:lpstr>
      <vt:lpstr>USING BITS FOR CONFERENCE PAPER CONVERSION</vt:lpstr>
      <vt:lpstr>OSA Publishing </vt:lpstr>
      <vt:lpstr>OSA Conferences </vt:lpstr>
      <vt:lpstr>Background</vt:lpstr>
      <vt:lpstr>Project scope</vt:lpstr>
      <vt:lpstr>Conversion workflow</vt:lpstr>
      <vt:lpstr>Collections model: event &amp; publication</vt:lpstr>
      <vt:lpstr>PowerPoint Presentation</vt:lpstr>
      <vt:lpstr>Conference paper model</vt:lpstr>
      <vt:lpstr>PowerPoint Presentation</vt:lpstr>
      <vt:lpstr>OSA BITS Conference Tag Subset</vt:lpstr>
      <vt:lpstr>PowerPoint Presentation</vt:lpstr>
      <vt:lpstr>Quality  control</vt:lpstr>
      <vt:lpstr>Vendor QC</vt:lpstr>
      <vt:lpstr>OSA BITS Conference Schematron</vt:lpstr>
      <vt:lpstr>OSA QC</vt:lpstr>
      <vt:lpstr>Challenges: current material</vt:lpstr>
      <vt:lpstr>Challenges: co-located conferences</vt:lpstr>
      <vt:lpstr>Challenges: country verification</vt:lpstr>
      <vt:lpstr>Lessons</vt:lpstr>
      <vt:lpstr>Conclusions</vt:lpstr>
      <vt:lpstr>Alexander (Sasha) Schwarzman Jennifer Mayfield</vt:lpstr>
    </vt:vector>
  </TitlesOfParts>
  <Manager>SDinee@osa.org</Manager>
  <Company>OSA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BITS for Conference Paper Conversion</dc:title>
  <dc:creator>aschwarzman@osa.org;jmayfi@osa.org</dc:creator>
  <cp:keywords>JATS-Con 2019 presentation</cp:keywords>
  <dc:description>https://www.ncbi.nlm.nih.gov/books/NBK541143/</dc:description>
  <cp:lastModifiedBy>Schwarzman, Alexander</cp:lastModifiedBy>
  <cp:revision>222</cp:revision>
  <cp:lastPrinted>2019-05-17T19:41:23Z</cp:lastPrinted>
  <dcterms:created xsi:type="dcterms:W3CDTF">2016-01-19T22:17:38Z</dcterms:created>
  <dcterms:modified xsi:type="dcterms:W3CDTF">2019-05-24T18:31:21Z</dcterms:modified>
</cp:coreProperties>
</file>